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712" autoAdjust="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6CE46-405C-471D-9ADD-94A64FD2240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201E2D9-B544-4DC9-A62B-2D00FB6CF64B}">
      <dgm:prSet phldrT="[Szöveg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RENDÉSZET</a:t>
          </a:r>
        </a:p>
      </dgm:t>
    </dgm:pt>
    <dgm:pt modelId="{1A6093DC-42F6-4B6D-80DB-98F19259E5EE}" type="parTrans" cxnId="{D411D716-9B56-41D3-B19C-B564982B6F5D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ED815AF2-A151-4773-BFBB-550083248CCF}" type="sibTrans" cxnId="{D411D716-9B56-41D3-B19C-B564982B6F5D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01BE68CA-2710-4543-B07F-534718190D20}">
      <dgm:prSet phldrT="[Szöveg]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Közterület felügyelő </a:t>
          </a:r>
        </a:p>
      </dgm:t>
    </dgm:pt>
    <dgm:pt modelId="{F4F4C26D-2B99-4DF1-8627-E4D4B35F760B}" type="parTrans" cxnId="{D8DBBC4E-BE4D-4615-9566-34DD7CAA87D7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04F3F431-DEC3-453C-B55B-E61694FA7EF1}" type="sibTrans" cxnId="{D8DBBC4E-BE4D-4615-9566-34DD7CAA87D7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FE486869-ED5D-4243-BCE1-84FD4BA7AA6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MAGÁNBIZTONSÁG</a:t>
          </a:r>
        </a:p>
      </dgm:t>
    </dgm:pt>
    <dgm:pt modelId="{E1D06122-1A1C-431A-8331-CB5D628D2024}" type="parTrans" cxnId="{EAD40727-5571-4F34-BD19-1A0026C6940A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5BFA3E34-2BF8-4416-842A-03732DA4F9BA}" type="sibTrans" cxnId="{EAD40727-5571-4F34-BD19-1A0026C6940A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0A5CC3D0-9C42-4903-967C-E0F12A2FEC07}">
      <dgm:prSet phldrT="[Szöveg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Személy- és vagyonőr </a:t>
          </a:r>
        </a:p>
      </dgm:t>
    </dgm:pt>
    <dgm:pt modelId="{29B4CBCD-A8A8-466D-B7F9-0B5A49D12633}" type="parTrans" cxnId="{1669562E-1091-42B5-A4B8-FAA0682D277E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1F14B1C7-7BAF-4FFB-B7F1-4967C1670B02}" type="sibTrans" cxnId="{1669562E-1091-42B5-A4B8-FAA0682D277E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C9DB2A53-AF9F-44F3-8CBF-C2FACE34D4DF}">
      <dgm:prSet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Vagyonvédelmi rendszerszerelő</a:t>
          </a:r>
        </a:p>
      </dgm:t>
    </dgm:pt>
    <dgm:pt modelId="{64218FCF-8C3D-47E5-B992-E91FD4B4B7DE}" type="parTrans" cxnId="{2D2C00D7-59DD-453A-92E4-D5F0AD58835B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895309EF-5CC7-42A9-98BD-C87334AE36B1}" type="sibTrans" cxnId="{2D2C00D7-59DD-453A-92E4-D5F0AD58835B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5EB675CE-C083-45E3-87CD-5257406B983C}">
      <dgm:prSet phldrT="[Szöveg]"/>
      <dgm:spPr>
        <a:solidFill>
          <a:schemeClr val="tx1"/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TEMETKEZÉS</a:t>
          </a:r>
        </a:p>
      </dgm:t>
    </dgm:pt>
    <dgm:pt modelId="{80ADA928-F3AD-47E4-8AF3-2044860283BA}" type="parTrans" cxnId="{0976E741-53E4-46A3-8F6D-5906FF7117DC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F4A8D85C-39C1-4866-A4EC-8F700528FF40}" type="sibTrans" cxnId="{0976E741-53E4-46A3-8F6D-5906FF7117DC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5708BE9D-D915-49B6-8478-F013898A8A57}">
      <dgm:prSet phldrT="[Szöveg]"/>
      <dgm:spPr>
        <a:solidFill>
          <a:srgbClr val="0070C0"/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VÍZÜGY</a:t>
          </a:r>
        </a:p>
      </dgm:t>
    </dgm:pt>
    <dgm:pt modelId="{B058C11E-9513-42D2-9999-4B64D99F9494}" type="parTrans" cxnId="{5CD0442A-A828-403B-88D2-3FD3107B6F1F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A93B60E8-18B8-4F0D-A349-3AFD312DCFF7}" type="sibTrans" cxnId="{5CD0442A-A828-403B-88D2-3FD3107B6F1F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EF36A851-32C2-4C6A-B02D-1DF6FBB90C88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Temetkezési szolgáltató</a:t>
          </a:r>
        </a:p>
      </dgm:t>
    </dgm:pt>
    <dgm:pt modelId="{D5EE10F4-C981-4C83-BBB4-E1874EF50708}" type="parTrans" cxnId="{656E20DA-E61F-409D-9C3F-9153B4CC2304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645F6067-CA0B-4BA8-88C2-90C20C95FC5D}" type="sibTrans" cxnId="{656E20DA-E61F-409D-9C3F-9153B4CC2304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264D874C-C0E5-47A4-BC2E-AA1C8C4B803F}">
      <dgm:prSet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Kutyavezető vagyonőr</a:t>
          </a:r>
        </a:p>
      </dgm:t>
    </dgm:pt>
    <dgm:pt modelId="{3B6146D3-2F5A-4AE0-8B28-771531746E89}" type="parTrans" cxnId="{B1F1429B-D03B-41B9-B091-40A760256B77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2BBE4237-EBFC-41BD-9892-8AB431B19509}" type="sibTrans" cxnId="{B1F1429B-D03B-41B9-B091-40A760256B77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28CF555B-B2A6-4774-ADD0-E9908AA8787B}">
      <dgm:prSet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Vízügyi gépész</a:t>
          </a:r>
        </a:p>
      </dgm:t>
    </dgm:pt>
    <dgm:pt modelId="{FBCDE47D-400C-4F69-AB85-D39C642F23B5}" type="parTrans" cxnId="{1B12876E-A126-493B-BB5D-DC329F8BD6A5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110DC67B-E83E-4A8B-88D4-04BDE2293AF3}" type="sibTrans" cxnId="{1B12876E-A126-493B-BB5D-DC329F8BD6A5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AAE4D2B3-2D60-4CBD-9A17-4CAC42BDD888}">
      <dgm:prSet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Gát- és csatornaőr</a:t>
          </a:r>
        </a:p>
      </dgm:t>
    </dgm:pt>
    <dgm:pt modelId="{B0175263-1D4A-4523-A958-DE7CFBF1E5AE}" type="parTrans" cxnId="{B743391B-FE67-4508-B7AB-43624B062449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EBBCBDDD-FD5B-4EAB-BA50-CDB784E415F4}" type="sibTrans" cxnId="{B743391B-FE67-4508-B7AB-43624B062449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08FDD634-6121-4423-B2E4-A5C2A15C2B47}">
      <dgm:prSet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Víz- és csatornamű kezelő </a:t>
          </a:r>
        </a:p>
      </dgm:t>
    </dgm:pt>
    <dgm:pt modelId="{FE7D46DF-8EB3-4D52-AC8D-92B37F49F511}" type="parTrans" cxnId="{27CA247E-6072-4337-845C-0E3F4E0CB699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DFB0C6FF-A98C-4234-B70F-49124FF0DD2D}" type="sibTrans" cxnId="{27CA247E-6072-4337-845C-0E3F4E0CB699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7A0A4B3F-A0AB-4C62-96A5-DC3117372829}">
      <dgm:prSet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Vízkútfúró</a:t>
          </a:r>
        </a:p>
      </dgm:t>
    </dgm:pt>
    <dgm:pt modelId="{58B7C45B-9E60-4128-BAA8-225B4C6328C0}" type="parTrans" cxnId="{BC5C257E-B2F8-4325-9643-B683B41C159F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EB75136D-FB1E-4E89-BBFA-F704CD741AD2}" type="sibTrans" cxnId="{BC5C257E-B2F8-4325-9643-B683B41C159F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3127797F-F5C5-4B2E-B2BF-DCCE812BC5FF}">
      <dgm:prSet phldrT="[Szöveg]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Fegyveres biztonsági őr</a:t>
          </a:r>
        </a:p>
      </dgm:t>
    </dgm:pt>
    <dgm:pt modelId="{09350B9E-314F-464E-B078-F4C5CFF71428}" type="sibTrans" cxnId="{2A2B3624-BAF9-4423-BA13-D3756714FD24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39D4A1C9-1ECF-4CB2-8439-4CD8137F85F6}" type="parTrans" cxnId="{2A2B3624-BAF9-4423-BA13-D3756714FD24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F9039564-B26C-4C5F-AB3B-3D1EF1A70C34}">
      <dgm:prSet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Önkormányzati természetvédelmi őr</a:t>
          </a:r>
        </a:p>
      </dgm:t>
    </dgm:pt>
    <dgm:pt modelId="{EFAA9C49-04DD-49E9-B18D-9181E71187B5}" type="parTrans" cxnId="{AB448427-F7F2-4493-9A88-2E9C31795AF1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73C31A70-9163-44FF-B233-EB7FEA7A9363}" type="sibTrans" cxnId="{AB448427-F7F2-4493-9A88-2E9C31795AF1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549B7DFF-0B55-4270-980C-A99194613F10}">
      <dgm:prSet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hu-H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Magánnyomozó</a:t>
          </a:r>
        </a:p>
      </dgm:t>
    </dgm:pt>
    <dgm:pt modelId="{E3DA9A89-3446-4603-9ECF-27F25033EDB6}" type="parTrans" cxnId="{33CFF6A0-88EC-41DC-962F-AA63A4F37872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1E88E84B-0F40-4681-8204-BAEAF6F62169}" type="sibTrans" cxnId="{33CFF6A0-88EC-41DC-962F-AA63A4F37872}">
      <dgm:prSet/>
      <dgm:spPr/>
      <dgm:t>
        <a:bodyPr/>
        <a:lstStyle/>
        <a:p>
          <a:endParaRPr lang="hu-HU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7000">
                  <a:schemeClr val="accent1">
                    <a:lumMod val="45000"/>
                    <a:lumOff val="55000"/>
                  </a:schemeClr>
                </a:gs>
                <a:gs pos="7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endParaRPr>
        </a:p>
      </dgm:t>
    </dgm:pt>
    <dgm:pt modelId="{5F52AF79-D397-4BCF-B8DF-45A55358EADF}" type="pres">
      <dgm:prSet presAssocID="{5876CE46-405C-471D-9ADD-94A64FD224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C4F2B45-F65F-4178-A228-81DE10ABB2A8}" type="pres">
      <dgm:prSet presAssocID="{5201E2D9-B544-4DC9-A62B-2D00FB6CF64B}" presName="root" presStyleCnt="0"/>
      <dgm:spPr/>
    </dgm:pt>
    <dgm:pt modelId="{08CD94DD-668B-4B9A-B118-EE2933220082}" type="pres">
      <dgm:prSet presAssocID="{5201E2D9-B544-4DC9-A62B-2D00FB6CF64B}" presName="rootComposite" presStyleCnt="0"/>
      <dgm:spPr/>
    </dgm:pt>
    <dgm:pt modelId="{B4BEF35A-875C-44BC-832D-1E29429A9FF9}" type="pres">
      <dgm:prSet presAssocID="{5201E2D9-B544-4DC9-A62B-2D00FB6CF64B}" presName="rootText" presStyleLbl="node1" presStyleIdx="0" presStyleCnt="4" custScaleX="104209" custScaleY="65480" custLinFactNeighborX="9274" custLinFactNeighborY="3777"/>
      <dgm:spPr/>
      <dgm:t>
        <a:bodyPr/>
        <a:lstStyle/>
        <a:p>
          <a:endParaRPr lang="hu-HU"/>
        </a:p>
      </dgm:t>
    </dgm:pt>
    <dgm:pt modelId="{5CB3B4CA-5DC6-4301-A171-42AD784531B1}" type="pres">
      <dgm:prSet presAssocID="{5201E2D9-B544-4DC9-A62B-2D00FB6CF64B}" presName="rootConnector" presStyleLbl="node1" presStyleIdx="0" presStyleCnt="4"/>
      <dgm:spPr/>
      <dgm:t>
        <a:bodyPr/>
        <a:lstStyle/>
        <a:p>
          <a:endParaRPr lang="hu-HU"/>
        </a:p>
      </dgm:t>
    </dgm:pt>
    <dgm:pt modelId="{94932DEA-10C0-4670-A446-8AA892E9FAAF}" type="pres">
      <dgm:prSet presAssocID="{5201E2D9-B544-4DC9-A62B-2D00FB6CF64B}" presName="childShape" presStyleCnt="0"/>
      <dgm:spPr/>
    </dgm:pt>
    <dgm:pt modelId="{3479A851-9CAA-438A-8A75-9620A3789C48}" type="pres">
      <dgm:prSet presAssocID="{39D4A1C9-1ECF-4CB2-8439-4CD8137F85F6}" presName="Name13" presStyleLbl="parChTrans1D2" presStyleIdx="0" presStyleCnt="12"/>
      <dgm:spPr/>
      <dgm:t>
        <a:bodyPr/>
        <a:lstStyle/>
        <a:p>
          <a:endParaRPr lang="hu-HU"/>
        </a:p>
      </dgm:t>
    </dgm:pt>
    <dgm:pt modelId="{043C8529-7727-4413-A842-2CFF92DFA9B7}" type="pres">
      <dgm:prSet presAssocID="{3127797F-F5C5-4B2E-B2BF-DCCE812BC5FF}" presName="childText" presStyleLbl="bgAcc1" presStyleIdx="0" presStyleCnt="12" custScaleX="106836" custScaleY="65480" custLinFactNeighborX="10121" custLinFactNeighborY="-928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EB9D3F-C58B-413E-9F25-1D7CC1D3C18A}" type="pres">
      <dgm:prSet presAssocID="{F4F4C26D-2B99-4DF1-8627-E4D4B35F760B}" presName="Name13" presStyleLbl="parChTrans1D2" presStyleIdx="1" presStyleCnt="12"/>
      <dgm:spPr/>
      <dgm:t>
        <a:bodyPr/>
        <a:lstStyle/>
        <a:p>
          <a:endParaRPr lang="hu-HU"/>
        </a:p>
      </dgm:t>
    </dgm:pt>
    <dgm:pt modelId="{6544B397-FBC1-44E0-9968-E75FDB507ED5}" type="pres">
      <dgm:prSet presAssocID="{01BE68CA-2710-4543-B07F-534718190D20}" presName="childText" presStyleLbl="bgAcc1" presStyleIdx="1" presStyleCnt="12" custScaleX="106836" custScaleY="65480" custLinFactNeighborX="10618" custLinFactNeighborY="-141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47F4F31-4587-4357-B433-B0934D2B712D}" type="pres">
      <dgm:prSet presAssocID="{EFAA9C49-04DD-49E9-B18D-9181E71187B5}" presName="Name13" presStyleLbl="parChTrans1D2" presStyleIdx="2" presStyleCnt="12"/>
      <dgm:spPr/>
      <dgm:t>
        <a:bodyPr/>
        <a:lstStyle/>
        <a:p>
          <a:endParaRPr lang="hu-HU"/>
        </a:p>
      </dgm:t>
    </dgm:pt>
    <dgm:pt modelId="{4C897ADB-7914-4037-9271-C7309DA53B00}" type="pres">
      <dgm:prSet presAssocID="{F9039564-B26C-4C5F-AB3B-3D1EF1A70C34}" presName="childText" presStyleLbl="bgAcc1" presStyleIdx="2" presStyleCnt="12" custScaleX="106836" custScaleY="65480" custLinFactNeighborX="9624" custLinFactNeighborY="-180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1BFDE4-55F6-442A-9622-C97ACA25FEC9}" type="pres">
      <dgm:prSet presAssocID="{FE486869-ED5D-4243-BCE1-84FD4BA7AA67}" presName="root" presStyleCnt="0"/>
      <dgm:spPr/>
    </dgm:pt>
    <dgm:pt modelId="{27ED0B6B-95FE-43DE-AE70-3D6AA1312DF7}" type="pres">
      <dgm:prSet presAssocID="{FE486869-ED5D-4243-BCE1-84FD4BA7AA67}" presName="rootComposite" presStyleCnt="0"/>
      <dgm:spPr/>
    </dgm:pt>
    <dgm:pt modelId="{CCE8619A-085B-48B1-9FF7-6C5479BE0D2D}" type="pres">
      <dgm:prSet presAssocID="{FE486869-ED5D-4243-BCE1-84FD4BA7AA67}" presName="rootText" presStyleLbl="node1" presStyleIdx="1" presStyleCnt="4" custScaleX="104209" custScaleY="65480" custLinFactNeighborX="7036" custLinFactNeighborY="3591"/>
      <dgm:spPr/>
      <dgm:t>
        <a:bodyPr/>
        <a:lstStyle/>
        <a:p>
          <a:endParaRPr lang="hu-HU"/>
        </a:p>
      </dgm:t>
    </dgm:pt>
    <dgm:pt modelId="{9F5A8640-B41D-4A12-88B0-D9820316F743}" type="pres">
      <dgm:prSet presAssocID="{FE486869-ED5D-4243-BCE1-84FD4BA7AA67}" presName="rootConnector" presStyleLbl="node1" presStyleIdx="1" presStyleCnt="4"/>
      <dgm:spPr/>
      <dgm:t>
        <a:bodyPr/>
        <a:lstStyle/>
        <a:p>
          <a:endParaRPr lang="hu-HU"/>
        </a:p>
      </dgm:t>
    </dgm:pt>
    <dgm:pt modelId="{6658EEB4-A17B-4B2C-B704-85805BE1E5CC}" type="pres">
      <dgm:prSet presAssocID="{FE486869-ED5D-4243-BCE1-84FD4BA7AA67}" presName="childShape" presStyleCnt="0"/>
      <dgm:spPr/>
    </dgm:pt>
    <dgm:pt modelId="{D6DF1F93-01DF-4824-A122-41D573E4F64A}" type="pres">
      <dgm:prSet presAssocID="{29B4CBCD-A8A8-466D-B7F9-0B5A49D12633}" presName="Name13" presStyleLbl="parChTrans1D2" presStyleIdx="3" presStyleCnt="12"/>
      <dgm:spPr/>
      <dgm:t>
        <a:bodyPr/>
        <a:lstStyle/>
        <a:p>
          <a:endParaRPr lang="hu-HU"/>
        </a:p>
      </dgm:t>
    </dgm:pt>
    <dgm:pt modelId="{9433A935-8E79-4224-8A3C-4BC65F57B4E4}" type="pres">
      <dgm:prSet presAssocID="{0A5CC3D0-9C42-4903-967C-E0F12A2FEC07}" presName="childText" presStyleLbl="bgAcc1" presStyleIdx="3" presStyleCnt="12" custScaleX="106836" custScaleY="65480" custLinFactNeighborX="3778" custLinFactNeighborY="-451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FF9AC1-7AC2-452C-810A-25F6AA62D23B}" type="pres">
      <dgm:prSet presAssocID="{64218FCF-8C3D-47E5-B992-E91FD4B4B7DE}" presName="Name13" presStyleLbl="parChTrans1D2" presStyleIdx="4" presStyleCnt="12"/>
      <dgm:spPr/>
      <dgm:t>
        <a:bodyPr/>
        <a:lstStyle/>
        <a:p>
          <a:endParaRPr lang="hu-HU"/>
        </a:p>
      </dgm:t>
    </dgm:pt>
    <dgm:pt modelId="{DB053E06-D76D-4092-8BB6-17B61308BBC0}" type="pres">
      <dgm:prSet presAssocID="{C9DB2A53-AF9F-44F3-8CBF-C2FACE34D4DF}" presName="childText" presStyleLbl="bgAcc1" presStyleIdx="4" presStyleCnt="12" custScaleX="106836" custScaleY="65480" custLinFactNeighborX="4275" custLinFactNeighborY="-141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EDA0996-C762-4D90-BE53-018347030FCC}" type="pres">
      <dgm:prSet presAssocID="{3B6146D3-2F5A-4AE0-8B28-771531746E89}" presName="Name13" presStyleLbl="parChTrans1D2" presStyleIdx="5" presStyleCnt="12"/>
      <dgm:spPr/>
      <dgm:t>
        <a:bodyPr/>
        <a:lstStyle/>
        <a:p>
          <a:endParaRPr lang="hu-HU"/>
        </a:p>
      </dgm:t>
    </dgm:pt>
    <dgm:pt modelId="{CE00BA27-8FFB-4E3E-AB13-450C7114304A}" type="pres">
      <dgm:prSet presAssocID="{264D874C-C0E5-47A4-BC2E-AA1C8C4B803F}" presName="childText" presStyleLbl="bgAcc1" presStyleIdx="5" presStyleCnt="12" custScaleX="106836" custScaleY="65480" custLinFactNeighborX="5765" custLinFactNeighborY="-2042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653678-874B-45A9-A8CF-CE152F7C1989}" type="pres">
      <dgm:prSet presAssocID="{E3DA9A89-3446-4603-9ECF-27F25033EDB6}" presName="Name13" presStyleLbl="parChTrans1D2" presStyleIdx="6" presStyleCnt="12" custSzX="276834"/>
      <dgm:spPr/>
      <dgm:t>
        <a:bodyPr/>
        <a:lstStyle/>
        <a:p>
          <a:endParaRPr lang="hu-HU"/>
        </a:p>
      </dgm:t>
    </dgm:pt>
    <dgm:pt modelId="{D2058E51-E1C3-470E-BA3F-810D9B04D192}" type="pres">
      <dgm:prSet presAssocID="{549B7DFF-0B55-4270-980C-A99194613F10}" presName="childText" presStyleLbl="bgAcc1" presStyleIdx="6" presStyleCnt="12" custScaleX="106836" custScaleY="65480" custLinFactNeighborX="5765" custLinFactNeighborY="-2678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7E3FB3-84A1-45F3-9A8A-1CA64B6A856D}" type="pres">
      <dgm:prSet presAssocID="{5EB675CE-C083-45E3-87CD-5257406B983C}" presName="root" presStyleCnt="0"/>
      <dgm:spPr/>
    </dgm:pt>
    <dgm:pt modelId="{C5FD1B7D-7B04-4068-95BC-F9F8294E52E4}" type="pres">
      <dgm:prSet presAssocID="{5EB675CE-C083-45E3-87CD-5257406B983C}" presName="rootComposite" presStyleCnt="0"/>
      <dgm:spPr/>
    </dgm:pt>
    <dgm:pt modelId="{AD74C268-2604-4F61-AFF8-1B5DE40E1814}" type="pres">
      <dgm:prSet presAssocID="{5EB675CE-C083-45E3-87CD-5257406B983C}" presName="rootText" presStyleLbl="node1" presStyleIdx="2" presStyleCnt="4" custScaleX="104209" custScaleY="65480" custLinFactNeighborX="5718" custLinFactNeighborY="2941"/>
      <dgm:spPr/>
      <dgm:t>
        <a:bodyPr/>
        <a:lstStyle/>
        <a:p>
          <a:endParaRPr lang="hu-HU"/>
        </a:p>
      </dgm:t>
    </dgm:pt>
    <dgm:pt modelId="{FB37FC79-0F0C-4A20-BD9E-D22877E1FE6E}" type="pres">
      <dgm:prSet presAssocID="{5EB675CE-C083-45E3-87CD-5257406B983C}" presName="rootConnector" presStyleLbl="node1" presStyleIdx="2" presStyleCnt="4"/>
      <dgm:spPr/>
      <dgm:t>
        <a:bodyPr/>
        <a:lstStyle/>
        <a:p>
          <a:endParaRPr lang="hu-HU"/>
        </a:p>
      </dgm:t>
    </dgm:pt>
    <dgm:pt modelId="{1897A66B-7A8C-4BDF-8EDB-EE1F063920A0}" type="pres">
      <dgm:prSet presAssocID="{5EB675CE-C083-45E3-87CD-5257406B983C}" presName="childShape" presStyleCnt="0"/>
      <dgm:spPr/>
    </dgm:pt>
    <dgm:pt modelId="{38E21474-AF93-4000-A6EB-E3F17E0FD414}" type="pres">
      <dgm:prSet presAssocID="{D5EE10F4-C981-4C83-BBB4-E1874EF50708}" presName="Name13" presStyleLbl="parChTrans1D2" presStyleIdx="7" presStyleCnt="12"/>
      <dgm:spPr/>
      <dgm:t>
        <a:bodyPr/>
        <a:lstStyle/>
        <a:p>
          <a:endParaRPr lang="hu-HU"/>
        </a:p>
      </dgm:t>
    </dgm:pt>
    <dgm:pt modelId="{02EA432D-F74E-4BAA-9DA8-251C6CE3CB2A}" type="pres">
      <dgm:prSet presAssocID="{EF36A851-32C2-4C6A-B02D-1DF6FBB90C88}" presName="childText" presStyleLbl="bgAcc1" presStyleIdx="7" presStyleCnt="12" custScaleX="106836" custScaleY="65480" custLinFactNeighborX="3659" custLinFactNeighborY="-69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D838B8E-7A4C-4C3A-AFC5-8926816C9FCC}" type="pres">
      <dgm:prSet presAssocID="{5708BE9D-D915-49B6-8478-F013898A8A57}" presName="root" presStyleCnt="0"/>
      <dgm:spPr/>
    </dgm:pt>
    <dgm:pt modelId="{11CC1B33-56F5-4308-99D9-6B226CB77422}" type="pres">
      <dgm:prSet presAssocID="{5708BE9D-D915-49B6-8478-F013898A8A57}" presName="rootComposite" presStyleCnt="0"/>
      <dgm:spPr/>
    </dgm:pt>
    <dgm:pt modelId="{076A010F-00F9-47C5-AE88-6D04ACC60F8C}" type="pres">
      <dgm:prSet presAssocID="{5708BE9D-D915-49B6-8478-F013898A8A57}" presName="rootText" presStyleLbl="node1" presStyleIdx="3" presStyleCnt="4" custScaleX="104209" custScaleY="65480" custLinFactNeighborX="2177" custLinFactNeighborY="918"/>
      <dgm:spPr/>
      <dgm:t>
        <a:bodyPr/>
        <a:lstStyle/>
        <a:p>
          <a:endParaRPr lang="hu-HU"/>
        </a:p>
      </dgm:t>
    </dgm:pt>
    <dgm:pt modelId="{6CDC0F3A-4326-4423-8211-5ACB60107C97}" type="pres">
      <dgm:prSet presAssocID="{5708BE9D-D915-49B6-8478-F013898A8A57}" presName="rootConnector" presStyleLbl="node1" presStyleIdx="3" presStyleCnt="4"/>
      <dgm:spPr/>
      <dgm:t>
        <a:bodyPr/>
        <a:lstStyle/>
        <a:p>
          <a:endParaRPr lang="hu-HU"/>
        </a:p>
      </dgm:t>
    </dgm:pt>
    <dgm:pt modelId="{5620B120-A003-4C1F-922D-E1A4395D2042}" type="pres">
      <dgm:prSet presAssocID="{5708BE9D-D915-49B6-8478-F013898A8A57}" presName="childShape" presStyleCnt="0"/>
      <dgm:spPr/>
    </dgm:pt>
    <dgm:pt modelId="{1EC864BB-80D4-4C9E-B1ED-118F332911CE}" type="pres">
      <dgm:prSet presAssocID="{FBCDE47D-400C-4F69-AB85-D39C642F23B5}" presName="Name13" presStyleLbl="parChTrans1D2" presStyleIdx="8" presStyleCnt="12"/>
      <dgm:spPr/>
      <dgm:t>
        <a:bodyPr/>
        <a:lstStyle/>
        <a:p>
          <a:endParaRPr lang="hu-HU"/>
        </a:p>
      </dgm:t>
    </dgm:pt>
    <dgm:pt modelId="{3B2D7C7F-F6BB-42DB-B439-F2CF056CCCB6}" type="pres">
      <dgm:prSet presAssocID="{28CF555B-B2A6-4774-ADD0-E9908AA8787B}" presName="childText" presStyleLbl="bgAcc1" presStyleIdx="8" presStyleCnt="12" custScaleX="106836" custScaleY="65480" custLinFactNeighborX="95" custLinFactNeighborY="-928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EEAE7AF-83A8-47D7-9EF3-CBCAC2B4885A}" type="pres">
      <dgm:prSet presAssocID="{B0175263-1D4A-4523-A958-DE7CFBF1E5AE}" presName="Name13" presStyleLbl="parChTrans1D2" presStyleIdx="9" presStyleCnt="12"/>
      <dgm:spPr/>
      <dgm:t>
        <a:bodyPr/>
        <a:lstStyle/>
        <a:p>
          <a:endParaRPr lang="hu-HU"/>
        </a:p>
      </dgm:t>
    </dgm:pt>
    <dgm:pt modelId="{DE2DB3F8-DB97-4666-9E86-1A3C8674D6B8}" type="pres">
      <dgm:prSet presAssocID="{AAE4D2B3-2D60-4CBD-9A17-4CAC42BDD888}" presName="childText" presStyleLbl="bgAcc1" presStyleIdx="9" presStyleCnt="12" custScaleX="106836" custScaleY="65480" custLinFactNeighborX="95" custLinFactNeighborY="-141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F6C4D84-62F2-4041-BE15-CCF1501EC129}" type="pres">
      <dgm:prSet presAssocID="{FE7D46DF-8EB3-4D52-AC8D-92B37F49F511}" presName="Name13" presStyleLbl="parChTrans1D2" presStyleIdx="10" presStyleCnt="12"/>
      <dgm:spPr/>
      <dgm:t>
        <a:bodyPr/>
        <a:lstStyle/>
        <a:p>
          <a:endParaRPr lang="hu-HU"/>
        </a:p>
      </dgm:t>
    </dgm:pt>
    <dgm:pt modelId="{A383A3A1-35FD-4BFB-9171-81D2D49F2792}" type="pres">
      <dgm:prSet presAssocID="{08FDD634-6121-4423-B2E4-A5C2A15C2B47}" presName="childText" presStyleLbl="bgAcc1" presStyleIdx="10" presStyleCnt="12" custScaleX="106836" custScaleY="65480" custLinFactNeighborX="95" custLinFactNeighborY="-2360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996B93-27EC-4037-8CCC-9D4263E8D428}" type="pres">
      <dgm:prSet presAssocID="{58B7C45B-9E60-4128-BAA8-225B4C6328C0}" presName="Name13" presStyleLbl="parChTrans1D2" presStyleIdx="11" presStyleCnt="12"/>
      <dgm:spPr/>
      <dgm:t>
        <a:bodyPr/>
        <a:lstStyle/>
        <a:p>
          <a:endParaRPr lang="hu-HU"/>
        </a:p>
      </dgm:t>
    </dgm:pt>
    <dgm:pt modelId="{F0C3E15C-3CA0-44B0-BA68-A0C65DECEC33}" type="pres">
      <dgm:prSet presAssocID="{7A0A4B3F-A0AB-4C62-96A5-DC3117372829}" presName="childText" presStyleLbl="bgAcc1" presStyleIdx="11" presStyleCnt="12" custScaleX="106836" custScaleY="65480" custLinFactNeighborX="95" custLinFactNeighborY="-2942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98EB608-B50E-422D-9340-16A4ACD30FCD}" type="presOf" srcId="{39D4A1C9-1ECF-4CB2-8439-4CD8137F85F6}" destId="{3479A851-9CAA-438A-8A75-9620A3789C48}" srcOrd="0" destOrd="0" presId="urn:microsoft.com/office/officeart/2005/8/layout/hierarchy3"/>
    <dgm:cxn modelId="{76077386-73CA-4BBA-9E0A-50CE97E5F72D}" type="presOf" srcId="{AAE4D2B3-2D60-4CBD-9A17-4CAC42BDD888}" destId="{DE2DB3F8-DB97-4666-9E86-1A3C8674D6B8}" srcOrd="0" destOrd="0" presId="urn:microsoft.com/office/officeart/2005/8/layout/hierarchy3"/>
    <dgm:cxn modelId="{1669562E-1091-42B5-A4B8-FAA0682D277E}" srcId="{FE486869-ED5D-4243-BCE1-84FD4BA7AA67}" destId="{0A5CC3D0-9C42-4903-967C-E0F12A2FEC07}" srcOrd="0" destOrd="0" parTransId="{29B4CBCD-A8A8-466D-B7F9-0B5A49D12633}" sibTransId="{1F14B1C7-7BAF-4FFB-B7F1-4967C1670B02}"/>
    <dgm:cxn modelId="{0976E741-53E4-46A3-8F6D-5906FF7117DC}" srcId="{5876CE46-405C-471D-9ADD-94A64FD22401}" destId="{5EB675CE-C083-45E3-87CD-5257406B983C}" srcOrd="2" destOrd="0" parTransId="{80ADA928-F3AD-47E4-8AF3-2044860283BA}" sibTransId="{F4A8D85C-39C1-4866-A4EC-8F700528FF40}"/>
    <dgm:cxn modelId="{88CCFCA6-4708-4DBE-B945-86ADD7820B45}" type="presOf" srcId="{5708BE9D-D915-49B6-8478-F013898A8A57}" destId="{076A010F-00F9-47C5-AE88-6D04ACC60F8C}" srcOrd="0" destOrd="0" presId="urn:microsoft.com/office/officeart/2005/8/layout/hierarchy3"/>
    <dgm:cxn modelId="{A7C28E5C-0040-45A2-9791-482741335081}" type="presOf" srcId="{EF36A851-32C2-4C6A-B02D-1DF6FBB90C88}" destId="{02EA432D-F74E-4BAA-9DA8-251C6CE3CB2A}" srcOrd="0" destOrd="0" presId="urn:microsoft.com/office/officeart/2005/8/layout/hierarchy3"/>
    <dgm:cxn modelId="{B743391B-FE67-4508-B7AB-43624B062449}" srcId="{5708BE9D-D915-49B6-8478-F013898A8A57}" destId="{AAE4D2B3-2D60-4CBD-9A17-4CAC42BDD888}" srcOrd="1" destOrd="0" parTransId="{B0175263-1D4A-4523-A958-DE7CFBF1E5AE}" sibTransId="{EBBCBDDD-FD5B-4EAB-BA50-CDB784E415F4}"/>
    <dgm:cxn modelId="{16BAB496-C611-4CC9-BA5B-F38983D2295D}" type="presOf" srcId="{F9039564-B26C-4C5F-AB3B-3D1EF1A70C34}" destId="{4C897ADB-7914-4037-9271-C7309DA53B00}" srcOrd="0" destOrd="0" presId="urn:microsoft.com/office/officeart/2005/8/layout/hierarchy3"/>
    <dgm:cxn modelId="{D1815C85-3263-42E3-8ADC-76540E4EC012}" type="presOf" srcId="{C9DB2A53-AF9F-44F3-8CBF-C2FACE34D4DF}" destId="{DB053E06-D76D-4092-8BB6-17B61308BBC0}" srcOrd="0" destOrd="0" presId="urn:microsoft.com/office/officeart/2005/8/layout/hierarchy3"/>
    <dgm:cxn modelId="{1B423334-7BFF-4BD4-8715-B4ACB29709F3}" type="presOf" srcId="{F4F4C26D-2B99-4DF1-8627-E4D4B35F760B}" destId="{94EB9D3F-C58B-413E-9F25-1D7CC1D3C18A}" srcOrd="0" destOrd="0" presId="urn:microsoft.com/office/officeart/2005/8/layout/hierarchy3"/>
    <dgm:cxn modelId="{BC5C257E-B2F8-4325-9643-B683B41C159F}" srcId="{5708BE9D-D915-49B6-8478-F013898A8A57}" destId="{7A0A4B3F-A0AB-4C62-96A5-DC3117372829}" srcOrd="3" destOrd="0" parTransId="{58B7C45B-9E60-4128-BAA8-225B4C6328C0}" sibTransId="{EB75136D-FB1E-4E89-BBFA-F704CD741AD2}"/>
    <dgm:cxn modelId="{8B23368B-5B4E-4C32-AFB1-0831864354CF}" type="presOf" srcId="{5708BE9D-D915-49B6-8478-F013898A8A57}" destId="{6CDC0F3A-4326-4423-8211-5ACB60107C97}" srcOrd="1" destOrd="0" presId="urn:microsoft.com/office/officeart/2005/8/layout/hierarchy3"/>
    <dgm:cxn modelId="{6A5AFFC9-5101-4DCE-A1B6-E1DE52222B73}" type="presOf" srcId="{5EB675CE-C083-45E3-87CD-5257406B983C}" destId="{FB37FC79-0F0C-4A20-BD9E-D22877E1FE6E}" srcOrd="1" destOrd="0" presId="urn:microsoft.com/office/officeart/2005/8/layout/hierarchy3"/>
    <dgm:cxn modelId="{5CD0442A-A828-403B-88D2-3FD3107B6F1F}" srcId="{5876CE46-405C-471D-9ADD-94A64FD22401}" destId="{5708BE9D-D915-49B6-8478-F013898A8A57}" srcOrd="3" destOrd="0" parTransId="{B058C11E-9513-42D2-9999-4B64D99F9494}" sibTransId="{A93B60E8-18B8-4F0D-A349-3AFD312DCFF7}"/>
    <dgm:cxn modelId="{B1F1429B-D03B-41B9-B091-40A760256B77}" srcId="{FE486869-ED5D-4243-BCE1-84FD4BA7AA67}" destId="{264D874C-C0E5-47A4-BC2E-AA1C8C4B803F}" srcOrd="2" destOrd="0" parTransId="{3B6146D3-2F5A-4AE0-8B28-771531746E89}" sibTransId="{2BBE4237-EBFC-41BD-9892-8AB431B19509}"/>
    <dgm:cxn modelId="{A705A94B-733F-4F45-A627-54710EC33EB9}" type="presOf" srcId="{EFAA9C49-04DD-49E9-B18D-9181E71187B5}" destId="{647F4F31-4587-4357-B433-B0934D2B712D}" srcOrd="0" destOrd="0" presId="urn:microsoft.com/office/officeart/2005/8/layout/hierarchy3"/>
    <dgm:cxn modelId="{968929D7-E9A4-4AEF-A8E8-42E4B73DB2FD}" type="presOf" srcId="{FE7D46DF-8EB3-4D52-AC8D-92B37F49F511}" destId="{AF6C4D84-62F2-4041-BE15-CCF1501EC129}" srcOrd="0" destOrd="0" presId="urn:microsoft.com/office/officeart/2005/8/layout/hierarchy3"/>
    <dgm:cxn modelId="{EAD40727-5571-4F34-BD19-1A0026C6940A}" srcId="{5876CE46-405C-471D-9ADD-94A64FD22401}" destId="{FE486869-ED5D-4243-BCE1-84FD4BA7AA67}" srcOrd="1" destOrd="0" parTransId="{E1D06122-1A1C-431A-8331-CB5D628D2024}" sibTransId="{5BFA3E34-2BF8-4416-842A-03732DA4F9BA}"/>
    <dgm:cxn modelId="{1B12876E-A126-493B-BB5D-DC329F8BD6A5}" srcId="{5708BE9D-D915-49B6-8478-F013898A8A57}" destId="{28CF555B-B2A6-4774-ADD0-E9908AA8787B}" srcOrd="0" destOrd="0" parTransId="{FBCDE47D-400C-4F69-AB85-D39C642F23B5}" sibTransId="{110DC67B-E83E-4A8B-88D4-04BDE2293AF3}"/>
    <dgm:cxn modelId="{D562D7CF-C25D-447E-A9F9-647A5CF0709C}" type="presOf" srcId="{0A5CC3D0-9C42-4903-967C-E0F12A2FEC07}" destId="{9433A935-8E79-4224-8A3C-4BC65F57B4E4}" srcOrd="0" destOrd="0" presId="urn:microsoft.com/office/officeart/2005/8/layout/hierarchy3"/>
    <dgm:cxn modelId="{CBE9CA50-6F09-4FF2-8B4E-2EC2F5D4C44E}" type="presOf" srcId="{5EB675CE-C083-45E3-87CD-5257406B983C}" destId="{AD74C268-2604-4F61-AFF8-1B5DE40E1814}" srcOrd="0" destOrd="0" presId="urn:microsoft.com/office/officeart/2005/8/layout/hierarchy3"/>
    <dgm:cxn modelId="{70A4FC24-15EE-4259-A133-5DF88194B6C9}" type="presOf" srcId="{5201E2D9-B544-4DC9-A62B-2D00FB6CF64B}" destId="{5CB3B4CA-5DC6-4301-A171-42AD784531B1}" srcOrd="1" destOrd="0" presId="urn:microsoft.com/office/officeart/2005/8/layout/hierarchy3"/>
    <dgm:cxn modelId="{41EC37F7-4C05-468D-A5B4-57D02B7C2D4E}" type="presOf" srcId="{64218FCF-8C3D-47E5-B992-E91FD4B4B7DE}" destId="{1EFF9AC1-7AC2-452C-810A-25F6AA62D23B}" srcOrd="0" destOrd="0" presId="urn:microsoft.com/office/officeart/2005/8/layout/hierarchy3"/>
    <dgm:cxn modelId="{D8DBBC4E-BE4D-4615-9566-34DD7CAA87D7}" srcId="{5201E2D9-B544-4DC9-A62B-2D00FB6CF64B}" destId="{01BE68CA-2710-4543-B07F-534718190D20}" srcOrd="1" destOrd="0" parTransId="{F4F4C26D-2B99-4DF1-8627-E4D4B35F760B}" sibTransId="{04F3F431-DEC3-453C-B55B-E61694FA7EF1}"/>
    <dgm:cxn modelId="{4AC3CC1F-5F96-409E-B3FA-BA3BA9AF49E3}" type="presOf" srcId="{3127797F-F5C5-4B2E-B2BF-DCCE812BC5FF}" destId="{043C8529-7727-4413-A842-2CFF92DFA9B7}" srcOrd="0" destOrd="0" presId="urn:microsoft.com/office/officeart/2005/8/layout/hierarchy3"/>
    <dgm:cxn modelId="{37F20C4E-3D3E-4EDE-83A8-380E6AD3EBE6}" type="presOf" srcId="{28CF555B-B2A6-4774-ADD0-E9908AA8787B}" destId="{3B2D7C7F-F6BB-42DB-B439-F2CF056CCCB6}" srcOrd="0" destOrd="0" presId="urn:microsoft.com/office/officeart/2005/8/layout/hierarchy3"/>
    <dgm:cxn modelId="{C1BFFBA5-A075-48D1-84AB-9C6D67EC9BB3}" type="presOf" srcId="{58B7C45B-9E60-4128-BAA8-225B4C6328C0}" destId="{B3996B93-27EC-4037-8CCC-9D4263E8D428}" srcOrd="0" destOrd="0" presId="urn:microsoft.com/office/officeart/2005/8/layout/hierarchy3"/>
    <dgm:cxn modelId="{CC56460A-5D41-495D-85B3-35A309DE2611}" type="presOf" srcId="{FE486869-ED5D-4243-BCE1-84FD4BA7AA67}" destId="{CCE8619A-085B-48B1-9FF7-6C5479BE0D2D}" srcOrd="0" destOrd="0" presId="urn:microsoft.com/office/officeart/2005/8/layout/hierarchy3"/>
    <dgm:cxn modelId="{2D2C00D7-59DD-453A-92E4-D5F0AD58835B}" srcId="{FE486869-ED5D-4243-BCE1-84FD4BA7AA67}" destId="{C9DB2A53-AF9F-44F3-8CBF-C2FACE34D4DF}" srcOrd="1" destOrd="0" parTransId="{64218FCF-8C3D-47E5-B992-E91FD4B4B7DE}" sibTransId="{895309EF-5CC7-42A9-98BD-C87334AE36B1}"/>
    <dgm:cxn modelId="{E794581C-FCF2-4BC3-A7FE-626E717E8D2B}" type="presOf" srcId="{264D874C-C0E5-47A4-BC2E-AA1C8C4B803F}" destId="{CE00BA27-8FFB-4E3E-AB13-450C7114304A}" srcOrd="0" destOrd="0" presId="urn:microsoft.com/office/officeart/2005/8/layout/hierarchy3"/>
    <dgm:cxn modelId="{656E20DA-E61F-409D-9C3F-9153B4CC2304}" srcId="{5EB675CE-C083-45E3-87CD-5257406B983C}" destId="{EF36A851-32C2-4C6A-B02D-1DF6FBB90C88}" srcOrd="0" destOrd="0" parTransId="{D5EE10F4-C981-4C83-BBB4-E1874EF50708}" sibTransId="{645F6067-CA0B-4BA8-88C2-90C20C95FC5D}"/>
    <dgm:cxn modelId="{94CFAB18-CBB5-4F83-8B44-1C008B66270E}" type="presOf" srcId="{5201E2D9-B544-4DC9-A62B-2D00FB6CF64B}" destId="{B4BEF35A-875C-44BC-832D-1E29429A9FF9}" srcOrd="0" destOrd="0" presId="urn:microsoft.com/office/officeart/2005/8/layout/hierarchy3"/>
    <dgm:cxn modelId="{45F79619-04BF-4018-9C67-9A59B8B016DB}" type="presOf" srcId="{01BE68CA-2710-4543-B07F-534718190D20}" destId="{6544B397-FBC1-44E0-9968-E75FDB507ED5}" srcOrd="0" destOrd="0" presId="urn:microsoft.com/office/officeart/2005/8/layout/hierarchy3"/>
    <dgm:cxn modelId="{D411D716-9B56-41D3-B19C-B564982B6F5D}" srcId="{5876CE46-405C-471D-9ADD-94A64FD22401}" destId="{5201E2D9-B544-4DC9-A62B-2D00FB6CF64B}" srcOrd="0" destOrd="0" parTransId="{1A6093DC-42F6-4B6D-80DB-98F19259E5EE}" sibTransId="{ED815AF2-A151-4773-BFBB-550083248CCF}"/>
    <dgm:cxn modelId="{205D0712-B94E-4BA8-B487-291482F495F9}" type="presOf" srcId="{29B4CBCD-A8A8-466D-B7F9-0B5A49D12633}" destId="{D6DF1F93-01DF-4824-A122-41D573E4F64A}" srcOrd="0" destOrd="0" presId="urn:microsoft.com/office/officeart/2005/8/layout/hierarchy3"/>
    <dgm:cxn modelId="{79977B8A-252C-468D-B260-4A04D18398FB}" type="presOf" srcId="{549B7DFF-0B55-4270-980C-A99194613F10}" destId="{D2058E51-E1C3-470E-BA3F-810D9B04D192}" srcOrd="0" destOrd="0" presId="urn:microsoft.com/office/officeart/2005/8/layout/hierarchy3"/>
    <dgm:cxn modelId="{9C3DDC97-B5CD-40B6-B494-BB934AD5C971}" type="presOf" srcId="{5876CE46-405C-471D-9ADD-94A64FD22401}" destId="{5F52AF79-D397-4BCF-B8DF-45A55358EADF}" srcOrd="0" destOrd="0" presId="urn:microsoft.com/office/officeart/2005/8/layout/hierarchy3"/>
    <dgm:cxn modelId="{C1A3464C-F12C-4F60-A164-718CC278BB2C}" type="presOf" srcId="{FBCDE47D-400C-4F69-AB85-D39C642F23B5}" destId="{1EC864BB-80D4-4C9E-B1ED-118F332911CE}" srcOrd="0" destOrd="0" presId="urn:microsoft.com/office/officeart/2005/8/layout/hierarchy3"/>
    <dgm:cxn modelId="{20C5F658-EB1D-4D05-841B-BEAC51ACB2A3}" type="presOf" srcId="{FE486869-ED5D-4243-BCE1-84FD4BA7AA67}" destId="{9F5A8640-B41D-4A12-88B0-D9820316F743}" srcOrd="1" destOrd="0" presId="urn:microsoft.com/office/officeart/2005/8/layout/hierarchy3"/>
    <dgm:cxn modelId="{83A109B3-F691-49BB-A567-D2532DEF0F7D}" type="presOf" srcId="{D5EE10F4-C981-4C83-BBB4-E1874EF50708}" destId="{38E21474-AF93-4000-A6EB-E3F17E0FD414}" srcOrd="0" destOrd="0" presId="urn:microsoft.com/office/officeart/2005/8/layout/hierarchy3"/>
    <dgm:cxn modelId="{AB448427-F7F2-4493-9A88-2E9C31795AF1}" srcId="{5201E2D9-B544-4DC9-A62B-2D00FB6CF64B}" destId="{F9039564-B26C-4C5F-AB3B-3D1EF1A70C34}" srcOrd="2" destOrd="0" parTransId="{EFAA9C49-04DD-49E9-B18D-9181E71187B5}" sibTransId="{73C31A70-9163-44FF-B233-EB7FEA7A9363}"/>
    <dgm:cxn modelId="{2A2B3624-BAF9-4423-BA13-D3756714FD24}" srcId="{5201E2D9-B544-4DC9-A62B-2D00FB6CF64B}" destId="{3127797F-F5C5-4B2E-B2BF-DCCE812BC5FF}" srcOrd="0" destOrd="0" parTransId="{39D4A1C9-1ECF-4CB2-8439-4CD8137F85F6}" sibTransId="{09350B9E-314F-464E-B078-F4C5CFF71428}"/>
    <dgm:cxn modelId="{27CA247E-6072-4337-845C-0E3F4E0CB699}" srcId="{5708BE9D-D915-49B6-8478-F013898A8A57}" destId="{08FDD634-6121-4423-B2E4-A5C2A15C2B47}" srcOrd="2" destOrd="0" parTransId="{FE7D46DF-8EB3-4D52-AC8D-92B37F49F511}" sibTransId="{DFB0C6FF-A98C-4234-B70F-49124FF0DD2D}"/>
    <dgm:cxn modelId="{33CFF6A0-88EC-41DC-962F-AA63A4F37872}" srcId="{FE486869-ED5D-4243-BCE1-84FD4BA7AA67}" destId="{549B7DFF-0B55-4270-980C-A99194613F10}" srcOrd="3" destOrd="0" parTransId="{E3DA9A89-3446-4603-9ECF-27F25033EDB6}" sibTransId="{1E88E84B-0F40-4681-8204-BAEAF6F62169}"/>
    <dgm:cxn modelId="{997C5787-4331-42C4-B2E9-E8182EBAA0F2}" type="presOf" srcId="{B0175263-1D4A-4523-A958-DE7CFBF1E5AE}" destId="{7EEAE7AF-83A8-47D7-9EF3-CBCAC2B4885A}" srcOrd="0" destOrd="0" presId="urn:microsoft.com/office/officeart/2005/8/layout/hierarchy3"/>
    <dgm:cxn modelId="{5E46ECA6-21F7-4B9A-96DB-FE463E56531B}" type="presOf" srcId="{E3DA9A89-3446-4603-9ECF-27F25033EDB6}" destId="{07653678-874B-45A9-A8CF-CE152F7C1989}" srcOrd="0" destOrd="0" presId="urn:microsoft.com/office/officeart/2005/8/layout/hierarchy3"/>
    <dgm:cxn modelId="{CA9850C7-A466-4C29-A1AB-D78115B84865}" type="presOf" srcId="{7A0A4B3F-A0AB-4C62-96A5-DC3117372829}" destId="{F0C3E15C-3CA0-44B0-BA68-A0C65DECEC33}" srcOrd="0" destOrd="0" presId="urn:microsoft.com/office/officeart/2005/8/layout/hierarchy3"/>
    <dgm:cxn modelId="{300DB642-0730-4F08-A795-66CC18015E73}" type="presOf" srcId="{3B6146D3-2F5A-4AE0-8B28-771531746E89}" destId="{7EDA0996-C762-4D90-BE53-018347030FCC}" srcOrd="0" destOrd="0" presId="urn:microsoft.com/office/officeart/2005/8/layout/hierarchy3"/>
    <dgm:cxn modelId="{80D4FEE9-C77C-4B22-BDA6-4F432920140B}" type="presOf" srcId="{08FDD634-6121-4423-B2E4-A5C2A15C2B47}" destId="{A383A3A1-35FD-4BFB-9171-81D2D49F2792}" srcOrd="0" destOrd="0" presId="urn:microsoft.com/office/officeart/2005/8/layout/hierarchy3"/>
    <dgm:cxn modelId="{A3778CC7-BBB9-4C1D-81E5-EDD28D8DD5FC}" type="presParOf" srcId="{5F52AF79-D397-4BCF-B8DF-45A55358EADF}" destId="{2C4F2B45-F65F-4178-A228-81DE10ABB2A8}" srcOrd="0" destOrd="0" presId="urn:microsoft.com/office/officeart/2005/8/layout/hierarchy3"/>
    <dgm:cxn modelId="{9F05DE00-C35C-4048-8580-88155EEC960B}" type="presParOf" srcId="{2C4F2B45-F65F-4178-A228-81DE10ABB2A8}" destId="{08CD94DD-668B-4B9A-B118-EE2933220082}" srcOrd="0" destOrd="0" presId="urn:microsoft.com/office/officeart/2005/8/layout/hierarchy3"/>
    <dgm:cxn modelId="{89304B8B-D995-4157-929F-6E3DDA17C654}" type="presParOf" srcId="{08CD94DD-668B-4B9A-B118-EE2933220082}" destId="{B4BEF35A-875C-44BC-832D-1E29429A9FF9}" srcOrd="0" destOrd="0" presId="urn:microsoft.com/office/officeart/2005/8/layout/hierarchy3"/>
    <dgm:cxn modelId="{DFC43A7F-A885-453A-B01D-0B4482A3686D}" type="presParOf" srcId="{08CD94DD-668B-4B9A-B118-EE2933220082}" destId="{5CB3B4CA-5DC6-4301-A171-42AD784531B1}" srcOrd="1" destOrd="0" presId="urn:microsoft.com/office/officeart/2005/8/layout/hierarchy3"/>
    <dgm:cxn modelId="{795B8CC7-972F-4DE4-8920-74D6A662D61D}" type="presParOf" srcId="{2C4F2B45-F65F-4178-A228-81DE10ABB2A8}" destId="{94932DEA-10C0-4670-A446-8AA892E9FAAF}" srcOrd="1" destOrd="0" presId="urn:microsoft.com/office/officeart/2005/8/layout/hierarchy3"/>
    <dgm:cxn modelId="{D3A37EDF-5419-45C3-9820-87F65551AE47}" type="presParOf" srcId="{94932DEA-10C0-4670-A446-8AA892E9FAAF}" destId="{3479A851-9CAA-438A-8A75-9620A3789C48}" srcOrd="0" destOrd="0" presId="urn:microsoft.com/office/officeart/2005/8/layout/hierarchy3"/>
    <dgm:cxn modelId="{2AE1D907-CD83-459B-B12B-C9A3BBD79E66}" type="presParOf" srcId="{94932DEA-10C0-4670-A446-8AA892E9FAAF}" destId="{043C8529-7727-4413-A842-2CFF92DFA9B7}" srcOrd="1" destOrd="0" presId="urn:microsoft.com/office/officeart/2005/8/layout/hierarchy3"/>
    <dgm:cxn modelId="{A658736C-0449-464D-9EC1-A38272320EEE}" type="presParOf" srcId="{94932DEA-10C0-4670-A446-8AA892E9FAAF}" destId="{94EB9D3F-C58B-413E-9F25-1D7CC1D3C18A}" srcOrd="2" destOrd="0" presId="urn:microsoft.com/office/officeart/2005/8/layout/hierarchy3"/>
    <dgm:cxn modelId="{4AA3DA4E-34A7-4710-BF1A-4940D1F172DF}" type="presParOf" srcId="{94932DEA-10C0-4670-A446-8AA892E9FAAF}" destId="{6544B397-FBC1-44E0-9968-E75FDB507ED5}" srcOrd="3" destOrd="0" presId="urn:microsoft.com/office/officeart/2005/8/layout/hierarchy3"/>
    <dgm:cxn modelId="{86BD1F42-D245-4D4F-83BC-2583460BBDD7}" type="presParOf" srcId="{94932DEA-10C0-4670-A446-8AA892E9FAAF}" destId="{647F4F31-4587-4357-B433-B0934D2B712D}" srcOrd="4" destOrd="0" presId="urn:microsoft.com/office/officeart/2005/8/layout/hierarchy3"/>
    <dgm:cxn modelId="{C366E5F7-9852-44AB-AB80-6C8F62F0237E}" type="presParOf" srcId="{94932DEA-10C0-4670-A446-8AA892E9FAAF}" destId="{4C897ADB-7914-4037-9271-C7309DA53B00}" srcOrd="5" destOrd="0" presId="urn:microsoft.com/office/officeart/2005/8/layout/hierarchy3"/>
    <dgm:cxn modelId="{4B0A4207-D65D-4364-A559-E826700FB23B}" type="presParOf" srcId="{5F52AF79-D397-4BCF-B8DF-45A55358EADF}" destId="{E21BFDE4-55F6-442A-9622-C97ACA25FEC9}" srcOrd="1" destOrd="0" presId="urn:microsoft.com/office/officeart/2005/8/layout/hierarchy3"/>
    <dgm:cxn modelId="{DC649AE9-87EA-4D04-84D9-28BF65F4F281}" type="presParOf" srcId="{E21BFDE4-55F6-442A-9622-C97ACA25FEC9}" destId="{27ED0B6B-95FE-43DE-AE70-3D6AA1312DF7}" srcOrd="0" destOrd="0" presId="urn:microsoft.com/office/officeart/2005/8/layout/hierarchy3"/>
    <dgm:cxn modelId="{3C640F17-4E19-40CF-8A1B-9F326EFF65C6}" type="presParOf" srcId="{27ED0B6B-95FE-43DE-AE70-3D6AA1312DF7}" destId="{CCE8619A-085B-48B1-9FF7-6C5479BE0D2D}" srcOrd="0" destOrd="0" presId="urn:microsoft.com/office/officeart/2005/8/layout/hierarchy3"/>
    <dgm:cxn modelId="{1B58D380-49B2-4C7D-A7FD-EC4D6375D581}" type="presParOf" srcId="{27ED0B6B-95FE-43DE-AE70-3D6AA1312DF7}" destId="{9F5A8640-B41D-4A12-88B0-D9820316F743}" srcOrd="1" destOrd="0" presId="urn:microsoft.com/office/officeart/2005/8/layout/hierarchy3"/>
    <dgm:cxn modelId="{5E32F295-B233-4B47-9D73-FC4A5B19E6CC}" type="presParOf" srcId="{E21BFDE4-55F6-442A-9622-C97ACA25FEC9}" destId="{6658EEB4-A17B-4B2C-B704-85805BE1E5CC}" srcOrd="1" destOrd="0" presId="urn:microsoft.com/office/officeart/2005/8/layout/hierarchy3"/>
    <dgm:cxn modelId="{2838EBC2-5B66-44FA-8B6A-51B2B91F2138}" type="presParOf" srcId="{6658EEB4-A17B-4B2C-B704-85805BE1E5CC}" destId="{D6DF1F93-01DF-4824-A122-41D573E4F64A}" srcOrd="0" destOrd="0" presId="urn:microsoft.com/office/officeart/2005/8/layout/hierarchy3"/>
    <dgm:cxn modelId="{46A9C3E1-30D0-44BF-8CBB-F000FC29B76B}" type="presParOf" srcId="{6658EEB4-A17B-4B2C-B704-85805BE1E5CC}" destId="{9433A935-8E79-4224-8A3C-4BC65F57B4E4}" srcOrd="1" destOrd="0" presId="urn:microsoft.com/office/officeart/2005/8/layout/hierarchy3"/>
    <dgm:cxn modelId="{BF40560A-5EC0-4F68-B3E5-6D54388C1E97}" type="presParOf" srcId="{6658EEB4-A17B-4B2C-B704-85805BE1E5CC}" destId="{1EFF9AC1-7AC2-452C-810A-25F6AA62D23B}" srcOrd="2" destOrd="0" presId="urn:microsoft.com/office/officeart/2005/8/layout/hierarchy3"/>
    <dgm:cxn modelId="{4337A46B-6124-491A-8263-DE6CAE3498FF}" type="presParOf" srcId="{6658EEB4-A17B-4B2C-B704-85805BE1E5CC}" destId="{DB053E06-D76D-4092-8BB6-17B61308BBC0}" srcOrd="3" destOrd="0" presId="urn:microsoft.com/office/officeart/2005/8/layout/hierarchy3"/>
    <dgm:cxn modelId="{86430F08-7BE0-49BF-8446-2022F1C35E4D}" type="presParOf" srcId="{6658EEB4-A17B-4B2C-B704-85805BE1E5CC}" destId="{7EDA0996-C762-4D90-BE53-018347030FCC}" srcOrd="4" destOrd="0" presId="urn:microsoft.com/office/officeart/2005/8/layout/hierarchy3"/>
    <dgm:cxn modelId="{988EE8F4-515D-42AD-9564-5FF95A8842A3}" type="presParOf" srcId="{6658EEB4-A17B-4B2C-B704-85805BE1E5CC}" destId="{CE00BA27-8FFB-4E3E-AB13-450C7114304A}" srcOrd="5" destOrd="0" presId="urn:microsoft.com/office/officeart/2005/8/layout/hierarchy3"/>
    <dgm:cxn modelId="{A9951128-7AC2-44A0-A3E1-79157883901D}" type="presParOf" srcId="{6658EEB4-A17B-4B2C-B704-85805BE1E5CC}" destId="{07653678-874B-45A9-A8CF-CE152F7C1989}" srcOrd="6" destOrd="0" presId="urn:microsoft.com/office/officeart/2005/8/layout/hierarchy3"/>
    <dgm:cxn modelId="{A01CDE78-6A91-409C-9285-38DFA0CA50C9}" type="presParOf" srcId="{6658EEB4-A17B-4B2C-B704-85805BE1E5CC}" destId="{D2058E51-E1C3-470E-BA3F-810D9B04D192}" srcOrd="7" destOrd="0" presId="urn:microsoft.com/office/officeart/2005/8/layout/hierarchy3"/>
    <dgm:cxn modelId="{EFF09F6E-4485-4BF5-8F6E-8AD4EDDC5EC6}" type="presParOf" srcId="{5F52AF79-D397-4BCF-B8DF-45A55358EADF}" destId="{9D7E3FB3-84A1-45F3-9A8A-1CA64B6A856D}" srcOrd="2" destOrd="0" presId="urn:microsoft.com/office/officeart/2005/8/layout/hierarchy3"/>
    <dgm:cxn modelId="{D0EE87FB-AC05-4B97-B282-C3BF7D258927}" type="presParOf" srcId="{9D7E3FB3-84A1-45F3-9A8A-1CA64B6A856D}" destId="{C5FD1B7D-7B04-4068-95BC-F9F8294E52E4}" srcOrd="0" destOrd="0" presId="urn:microsoft.com/office/officeart/2005/8/layout/hierarchy3"/>
    <dgm:cxn modelId="{6771C437-4D2D-4A67-9352-CC66199DF9A9}" type="presParOf" srcId="{C5FD1B7D-7B04-4068-95BC-F9F8294E52E4}" destId="{AD74C268-2604-4F61-AFF8-1B5DE40E1814}" srcOrd="0" destOrd="0" presId="urn:microsoft.com/office/officeart/2005/8/layout/hierarchy3"/>
    <dgm:cxn modelId="{D788AC9C-B3E7-430C-8E5D-D86DA66F908B}" type="presParOf" srcId="{C5FD1B7D-7B04-4068-95BC-F9F8294E52E4}" destId="{FB37FC79-0F0C-4A20-BD9E-D22877E1FE6E}" srcOrd="1" destOrd="0" presId="urn:microsoft.com/office/officeart/2005/8/layout/hierarchy3"/>
    <dgm:cxn modelId="{496E4D6B-244C-4B13-8DBA-D215A58CCE67}" type="presParOf" srcId="{9D7E3FB3-84A1-45F3-9A8A-1CA64B6A856D}" destId="{1897A66B-7A8C-4BDF-8EDB-EE1F063920A0}" srcOrd="1" destOrd="0" presId="urn:microsoft.com/office/officeart/2005/8/layout/hierarchy3"/>
    <dgm:cxn modelId="{6F24133F-CCDA-4189-8E86-C3846BCB5723}" type="presParOf" srcId="{1897A66B-7A8C-4BDF-8EDB-EE1F063920A0}" destId="{38E21474-AF93-4000-A6EB-E3F17E0FD414}" srcOrd="0" destOrd="0" presId="urn:microsoft.com/office/officeart/2005/8/layout/hierarchy3"/>
    <dgm:cxn modelId="{BF38B427-265B-4974-B704-2EE1A3909EA4}" type="presParOf" srcId="{1897A66B-7A8C-4BDF-8EDB-EE1F063920A0}" destId="{02EA432D-F74E-4BAA-9DA8-251C6CE3CB2A}" srcOrd="1" destOrd="0" presId="urn:microsoft.com/office/officeart/2005/8/layout/hierarchy3"/>
    <dgm:cxn modelId="{555FA653-0B69-47CB-8941-0A1ACDB8DDE2}" type="presParOf" srcId="{5F52AF79-D397-4BCF-B8DF-45A55358EADF}" destId="{6D838B8E-7A4C-4C3A-AFC5-8926816C9FCC}" srcOrd="3" destOrd="0" presId="urn:microsoft.com/office/officeart/2005/8/layout/hierarchy3"/>
    <dgm:cxn modelId="{E421077E-BF65-4B8F-9EC2-02117DF4F50C}" type="presParOf" srcId="{6D838B8E-7A4C-4C3A-AFC5-8926816C9FCC}" destId="{11CC1B33-56F5-4308-99D9-6B226CB77422}" srcOrd="0" destOrd="0" presId="urn:microsoft.com/office/officeart/2005/8/layout/hierarchy3"/>
    <dgm:cxn modelId="{14BA56B7-7096-4F2A-B996-F943B91DF7B3}" type="presParOf" srcId="{11CC1B33-56F5-4308-99D9-6B226CB77422}" destId="{076A010F-00F9-47C5-AE88-6D04ACC60F8C}" srcOrd="0" destOrd="0" presId="urn:microsoft.com/office/officeart/2005/8/layout/hierarchy3"/>
    <dgm:cxn modelId="{683ABE6C-C013-4A9C-A570-CA99969406DA}" type="presParOf" srcId="{11CC1B33-56F5-4308-99D9-6B226CB77422}" destId="{6CDC0F3A-4326-4423-8211-5ACB60107C97}" srcOrd="1" destOrd="0" presId="urn:microsoft.com/office/officeart/2005/8/layout/hierarchy3"/>
    <dgm:cxn modelId="{A916B561-A78C-4411-A4AF-2C3652AA35B3}" type="presParOf" srcId="{6D838B8E-7A4C-4C3A-AFC5-8926816C9FCC}" destId="{5620B120-A003-4C1F-922D-E1A4395D2042}" srcOrd="1" destOrd="0" presId="urn:microsoft.com/office/officeart/2005/8/layout/hierarchy3"/>
    <dgm:cxn modelId="{63C8350D-D2A5-4D7C-979F-82A759F2FBAE}" type="presParOf" srcId="{5620B120-A003-4C1F-922D-E1A4395D2042}" destId="{1EC864BB-80D4-4C9E-B1ED-118F332911CE}" srcOrd="0" destOrd="0" presId="urn:microsoft.com/office/officeart/2005/8/layout/hierarchy3"/>
    <dgm:cxn modelId="{C40182E2-E8DE-4399-A888-DB0184F2A047}" type="presParOf" srcId="{5620B120-A003-4C1F-922D-E1A4395D2042}" destId="{3B2D7C7F-F6BB-42DB-B439-F2CF056CCCB6}" srcOrd="1" destOrd="0" presId="urn:microsoft.com/office/officeart/2005/8/layout/hierarchy3"/>
    <dgm:cxn modelId="{46B77D62-7533-4A06-9C3D-35677A0A5F05}" type="presParOf" srcId="{5620B120-A003-4C1F-922D-E1A4395D2042}" destId="{7EEAE7AF-83A8-47D7-9EF3-CBCAC2B4885A}" srcOrd="2" destOrd="0" presId="urn:microsoft.com/office/officeart/2005/8/layout/hierarchy3"/>
    <dgm:cxn modelId="{99C0B9BD-17A9-45B0-BABA-099F359CDA5F}" type="presParOf" srcId="{5620B120-A003-4C1F-922D-E1A4395D2042}" destId="{DE2DB3F8-DB97-4666-9E86-1A3C8674D6B8}" srcOrd="3" destOrd="0" presId="urn:microsoft.com/office/officeart/2005/8/layout/hierarchy3"/>
    <dgm:cxn modelId="{77E19CEB-3024-44E4-8452-AA3E4EB1A182}" type="presParOf" srcId="{5620B120-A003-4C1F-922D-E1A4395D2042}" destId="{AF6C4D84-62F2-4041-BE15-CCF1501EC129}" srcOrd="4" destOrd="0" presId="urn:microsoft.com/office/officeart/2005/8/layout/hierarchy3"/>
    <dgm:cxn modelId="{22ED5FB4-0D3E-44F2-B7EE-4597B27B79DB}" type="presParOf" srcId="{5620B120-A003-4C1F-922D-E1A4395D2042}" destId="{A383A3A1-35FD-4BFB-9171-81D2D49F2792}" srcOrd="5" destOrd="0" presId="urn:microsoft.com/office/officeart/2005/8/layout/hierarchy3"/>
    <dgm:cxn modelId="{6D8C8E4E-82A9-4A71-B16A-CE99BC5A791D}" type="presParOf" srcId="{5620B120-A003-4C1F-922D-E1A4395D2042}" destId="{B3996B93-27EC-4037-8CCC-9D4263E8D428}" srcOrd="6" destOrd="0" presId="urn:microsoft.com/office/officeart/2005/8/layout/hierarchy3"/>
    <dgm:cxn modelId="{050AB644-FD5D-479A-9F47-D7FA63203B7C}" type="presParOf" srcId="{5620B120-A003-4C1F-922D-E1A4395D2042}" destId="{F0C3E15C-3CA0-44B0-BA68-A0C65DECEC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EF35A-875C-44BC-832D-1E29429A9FF9}">
      <dsp:nvSpPr>
        <dsp:cNvPr id="0" name=""/>
        <dsp:cNvSpPr/>
      </dsp:nvSpPr>
      <dsp:spPr>
        <a:xfrm>
          <a:off x="223937" y="237941"/>
          <a:ext cx="2495910" cy="78415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RENDÉSZET</a:t>
          </a:r>
        </a:p>
      </dsp:txBody>
      <dsp:txXfrm>
        <a:off x="246904" y="260908"/>
        <a:ext cx="2449976" cy="738221"/>
      </dsp:txXfrm>
    </dsp:sp>
    <dsp:sp modelId="{3479A851-9CAA-438A-8A75-9620A3789C48}">
      <dsp:nvSpPr>
        <dsp:cNvPr id="0" name=""/>
        <dsp:cNvSpPr/>
      </dsp:nvSpPr>
      <dsp:spPr>
        <a:xfrm>
          <a:off x="473528" y="1022097"/>
          <a:ext cx="221395" cy="535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029"/>
              </a:lnTo>
              <a:lnTo>
                <a:pt x="221395" y="5350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C8529-7727-4413-A842-2CFF92DFA9B7}">
      <dsp:nvSpPr>
        <dsp:cNvPr id="0" name=""/>
        <dsp:cNvSpPr/>
      </dsp:nvSpPr>
      <dsp:spPr>
        <a:xfrm>
          <a:off x="694924" y="1165048"/>
          <a:ext cx="2047063" cy="784155"/>
        </a:xfrm>
        <a:prstGeom prst="roundRect">
          <a:avLst>
            <a:gd name="adj" fmla="val 10000"/>
          </a:avLst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Fegyveres biztonsági őr</a:t>
          </a:r>
        </a:p>
      </dsp:txBody>
      <dsp:txXfrm>
        <a:off x="717891" y="1188015"/>
        <a:ext cx="2001129" cy="738221"/>
      </dsp:txXfrm>
    </dsp:sp>
    <dsp:sp modelId="{94EB9D3F-C58B-413E-9F25-1D7CC1D3C18A}">
      <dsp:nvSpPr>
        <dsp:cNvPr id="0" name=""/>
        <dsp:cNvSpPr/>
      </dsp:nvSpPr>
      <dsp:spPr>
        <a:xfrm>
          <a:off x="473528" y="1022097"/>
          <a:ext cx="230918" cy="156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0731"/>
              </a:lnTo>
              <a:lnTo>
                <a:pt x="230918" y="1560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4B397-FBC1-44E0-9968-E75FDB507ED5}">
      <dsp:nvSpPr>
        <dsp:cNvPr id="0" name=""/>
        <dsp:cNvSpPr/>
      </dsp:nvSpPr>
      <dsp:spPr>
        <a:xfrm>
          <a:off x="704447" y="2190750"/>
          <a:ext cx="2047063" cy="784155"/>
        </a:xfrm>
        <a:prstGeom prst="roundRect">
          <a:avLst>
            <a:gd name="adj" fmla="val 10000"/>
          </a:avLst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Közterület felügyelő </a:t>
          </a:r>
        </a:p>
      </dsp:txBody>
      <dsp:txXfrm>
        <a:off x="727414" y="2213717"/>
        <a:ext cx="2001129" cy="738221"/>
      </dsp:txXfrm>
    </dsp:sp>
    <dsp:sp modelId="{647F4F31-4587-4357-B433-B0934D2B712D}">
      <dsp:nvSpPr>
        <dsp:cNvPr id="0" name=""/>
        <dsp:cNvSpPr/>
      </dsp:nvSpPr>
      <dsp:spPr>
        <a:xfrm>
          <a:off x="473528" y="1022097"/>
          <a:ext cx="211872" cy="2597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7342"/>
              </a:lnTo>
              <a:lnTo>
                <a:pt x="211872" y="25973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97ADB-7914-4037-9271-C7309DA53B00}">
      <dsp:nvSpPr>
        <dsp:cNvPr id="0" name=""/>
        <dsp:cNvSpPr/>
      </dsp:nvSpPr>
      <dsp:spPr>
        <a:xfrm>
          <a:off x="685401" y="3227361"/>
          <a:ext cx="2047063" cy="784155"/>
        </a:xfrm>
        <a:prstGeom prst="roundRect">
          <a:avLst>
            <a:gd name="adj" fmla="val 10000"/>
          </a:avLst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Önkormányzati természetvédelmi őr</a:t>
          </a:r>
        </a:p>
      </dsp:txBody>
      <dsp:txXfrm>
        <a:off x="708368" y="3250328"/>
        <a:ext cx="2001129" cy="738221"/>
      </dsp:txXfrm>
    </dsp:sp>
    <dsp:sp modelId="{CCE8619A-085B-48B1-9FF7-6C5479BE0D2D}">
      <dsp:nvSpPr>
        <dsp:cNvPr id="0" name=""/>
        <dsp:cNvSpPr/>
      </dsp:nvSpPr>
      <dsp:spPr>
        <a:xfrm>
          <a:off x="3265020" y="235713"/>
          <a:ext cx="2495910" cy="78415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MAGÁNBIZTONSÁG</a:t>
          </a:r>
        </a:p>
      </dsp:txBody>
      <dsp:txXfrm>
        <a:off x="3287987" y="258680"/>
        <a:ext cx="2449976" cy="738221"/>
      </dsp:txXfrm>
    </dsp:sp>
    <dsp:sp modelId="{D6DF1F93-01DF-4824-A122-41D573E4F64A}">
      <dsp:nvSpPr>
        <dsp:cNvPr id="0" name=""/>
        <dsp:cNvSpPr/>
      </dsp:nvSpPr>
      <dsp:spPr>
        <a:xfrm>
          <a:off x="3514611" y="1019869"/>
          <a:ext cx="153461" cy="59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392"/>
              </a:lnTo>
              <a:lnTo>
                <a:pt x="153461" y="594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3A935-8E79-4224-8A3C-4BC65F57B4E4}">
      <dsp:nvSpPr>
        <dsp:cNvPr id="0" name=""/>
        <dsp:cNvSpPr/>
      </dsp:nvSpPr>
      <dsp:spPr>
        <a:xfrm>
          <a:off x="3668073" y="1222183"/>
          <a:ext cx="2047063" cy="784155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Személy- és vagyonőr </a:t>
          </a:r>
        </a:p>
      </dsp:txBody>
      <dsp:txXfrm>
        <a:off x="3691040" y="1245150"/>
        <a:ext cx="2001129" cy="738221"/>
      </dsp:txXfrm>
    </dsp:sp>
    <dsp:sp modelId="{1EFF9AC1-7AC2-452C-810A-25F6AA62D23B}">
      <dsp:nvSpPr>
        <dsp:cNvPr id="0" name=""/>
        <dsp:cNvSpPr/>
      </dsp:nvSpPr>
      <dsp:spPr>
        <a:xfrm>
          <a:off x="3514611" y="1019869"/>
          <a:ext cx="162984" cy="1562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2958"/>
              </a:lnTo>
              <a:lnTo>
                <a:pt x="162984" y="15629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53E06-D76D-4092-8BB6-17B61308BBC0}">
      <dsp:nvSpPr>
        <dsp:cNvPr id="0" name=""/>
        <dsp:cNvSpPr/>
      </dsp:nvSpPr>
      <dsp:spPr>
        <a:xfrm>
          <a:off x="3677596" y="2190750"/>
          <a:ext cx="2047063" cy="784155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Vagyonvédelmi rendszerszerelő</a:t>
          </a:r>
        </a:p>
      </dsp:txBody>
      <dsp:txXfrm>
        <a:off x="3700563" y="2213717"/>
        <a:ext cx="2001129" cy="738221"/>
      </dsp:txXfrm>
    </dsp:sp>
    <dsp:sp modelId="{7EDA0996-C762-4D90-BE53-018347030FCC}">
      <dsp:nvSpPr>
        <dsp:cNvPr id="0" name=""/>
        <dsp:cNvSpPr/>
      </dsp:nvSpPr>
      <dsp:spPr>
        <a:xfrm>
          <a:off x="3514611" y="1019869"/>
          <a:ext cx="191533" cy="2570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0996"/>
              </a:lnTo>
              <a:lnTo>
                <a:pt x="191533" y="25709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0BA27-8FFB-4E3E-AB13-450C7114304A}">
      <dsp:nvSpPr>
        <dsp:cNvPr id="0" name=""/>
        <dsp:cNvSpPr/>
      </dsp:nvSpPr>
      <dsp:spPr>
        <a:xfrm>
          <a:off x="3706145" y="3198788"/>
          <a:ext cx="2047063" cy="784155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Kutyavezető vagyonőr</a:t>
          </a:r>
        </a:p>
      </dsp:txBody>
      <dsp:txXfrm>
        <a:off x="3729112" y="3221755"/>
        <a:ext cx="2001129" cy="738221"/>
      </dsp:txXfrm>
    </dsp:sp>
    <dsp:sp modelId="{07653678-874B-45A9-A8CF-CE152F7C1989}">
      <dsp:nvSpPr>
        <dsp:cNvPr id="0" name=""/>
        <dsp:cNvSpPr/>
      </dsp:nvSpPr>
      <dsp:spPr>
        <a:xfrm>
          <a:off x="3514611" y="1019869"/>
          <a:ext cx="191533" cy="3578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8339"/>
              </a:lnTo>
              <a:lnTo>
                <a:pt x="191533" y="35783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58E51-E1C3-470E-BA3F-810D9B04D192}">
      <dsp:nvSpPr>
        <dsp:cNvPr id="0" name=""/>
        <dsp:cNvSpPr/>
      </dsp:nvSpPr>
      <dsp:spPr>
        <a:xfrm>
          <a:off x="3706145" y="4206131"/>
          <a:ext cx="2047063" cy="784155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Magánnyomozó</a:t>
          </a:r>
        </a:p>
      </dsp:txBody>
      <dsp:txXfrm>
        <a:off x="3729112" y="4229098"/>
        <a:ext cx="2001129" cy="738221"/>
      </dsp:txXfrm>
    </dsp:sp>
    <dsp:sp modelId="{AD74C268-2604-4F61-AFF8-1B5DE40E1814}">
      <dsp:nvSpPr>
        <dsp:cNvPr id="0" name=""/>
        <dsp:cNvSpPr/>
      </dsp:nvSpPr>
      <dsp:spPr>
        <a:xfrm>
          <a:off x="6328138" y="227929"/>
          <a:ext cx="2495910" cy="78415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TEMETKEZÉS</a:t>
          </a:r>
        </a:p>
      </dsp:txBody>
      <dsp:txXfrm>
        <a:off x="6351105" y="250896"/>
        <a:ext cx="2449976" cy="738221"/>
      </dsp:txXfrm>
    </dsp:sp>
    <dsp:sp modelId="{38E21474-AF93-4000-A6EB-E3F17E0FD414}">
      <dsp:nvSpPr>
        <dsp:cNvPr id="0" name=""/>
        <dsp:cNvSpPr/>
      </dsp:nvSpPr>
      <dsp:spPr>
        <a:xfrm>
          <a:off x="6577729" y="1012085"/>
          <a:ext cx="182748" cy="573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614"/>
              </a:lnTo>
              <a:lnTo>
                <a:pt x="182748" y="5736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A432D-F74E-4BAA-9DA8-251C6CE3CB2A}">
      <dsp:nvSpPr>
        <dsp:cNvPr id="0" name=""/>
        <dsp:cNvSpPr/>
      </dsp:nvSpPr>
      <dsp:spPr>
        <a:xfrm>
          <a:off x="6760478" y="1193622"/>
          <a:ext cx="2047063" cy="784155"/>
        </a:xfrm>
        <a:prstGeom prst="roundRect">
          <a:avLst>
            <a:gd name="adj" fmla="val 10000"/>
          </a:avLst>
        </a:prstGeom>
        <a:solidFill>
          <a:schemeClr val="tx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Temetkezési szolgáltató</a:t>
          </a:r>
        </a:p>
      </dsp:txBody>
      <dsp:txXfrm>
        <a:off x="6783445" y="1216589"/>
        <a:ext cx="2001129" cy="738221"/>
      </dsp:txXfrm>
    </dsp:sp>
    <dsp:sp modelId="{076A010F-00F9-47C5-AE88-6D04ACC60F8C}">
      <dsp:nvSpPr>
        <dsp:cNvPr id="0" name=""/>
        <dsp:cNvSpPr/>
      </dsp:nvSpPr>
      <dsp:spPr>
        <a:xfrm>
          <a:off x="9338013" y="203703"/>
          <a:ext cx="2495910" cy="784155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VÍZÜGY</a:t>
          </a:r>
        </a:p>
      </dsp:txBody>
      <dsp:txXfrm>
        <a:off x="9360980" y="226670"/>
        <a:ext cx="2449976" cy="738221"/>
      </dsp:txXfrm>
    </dsp:sp>
    <dsp:sp modelId="{1EC864BB-80D4-4C9E-B1ED-118F332911CE}">
      <dsp:nvSpPr>
        <dsp:cNvPr id="0" name=""/>
        <dsp:cNvSpPr/>
      </dsp:nvSpPr>
      <dsp:spPr>
        <a:xfrm>
          <a:off x="9587604" y="987859"/>
          <a:ext cx="199265" cy="569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267"/>
              </a:lnTo>
              <a:lnTo>
                <a:pt x="199265" y="569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D7C7F-F6BB-42DB-B439-F2CF056CCCB6}">
      <dsp:nvSpPr>
        <dsp:cNvPr id="0" name=""/>
        <dsp:cNvSpPr/>
      </dsp:nvSpPr>
      <dsp:spPr>
        <a:xfrm>
          <a:off x="9786870" y="1165048"/>
          <a:ext cx="2047063" cy="784155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Vízügyi gépész</a:t>
          </a:r>
        </a:p>
      </dsp:txBody>
      <dsp:txXfrm>
        <a:off x="9809837" y="1188015"/>
        <a:ext cx="2001129" cy="738221"/>
      </dsp:txXfrm>
    </dsp:sp>
    <dsp:sp modelId="{7EEAE7AF-83A8-47D7-9EF3-CBCAC2B4885A}">
      <dsp:nvSpPr>
        <dsp:cNvPr id="0" name=""/>
        <dsp:cNvSpPr/>
      </dsp:nvSpPr>
      <dsp:spPr>
        <a:xfrm>
          <a:off x="9587604" y="987859"/>
          <a:ext cx="199265" cy="1594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969"/>
              </a:lnTo>
              <a:lnTo>
                <a:pt x="199265" y="15949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2DB3F8-DB97-4666-9E86-1A3C8674D6B8}">
      <dsp:nvSpPr>
        <dsp:cNvPr id="0" name=""/>
        <dsp:cNvSpPr/>
      </dsp:nvSpPr>
      <dsp:spPr>
        <a:xfrm>
          <a:off x="9786870" y="2190750"/>
          <a:ext cx="2047063" cy="784155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Gát- és csatornaőr</a:t>
          </a:r>
        </a:p>
      </dsp:txBody>
      <dsp:txXfrm>
        <a:off x="9809837" y="2213717"/>
        <a:ext cx="2001129" cy="738221"/>
      </dsp:txXfrm>
    </dsp:sp>
    <dsp:sp modelId="{AF6C4D84-62F2-4041-BE15-CCF1501EC129}">
      <dsp:nvSpPr>
        <dsp:cNvPr id="0" name=""/>
        <dsp:cNvSpPr/>
      </dsp:nvSpPr>
      <dsp:spPr>
        <a:xfrm>
          <a:off x="9587604" y="987859"/>
          <a:ext cx="199265" cy="2564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4901"/>
              </a:lnTo>
              <a:lnTo>
                <a:pt x="199265" y="25649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3A3A1-35FD-4BFB-9171-81D2D49F2792}">
      <dsp:nvSpPr>
        <dsp:cNvPr id="0" name=""/>
        <dsp:cNvSpPr/>
      </dsp:nvSpPr>
      <dsp:spPr>
        <a:xfrm>
          <a:off x="9786870" y="3160682"/>
          <a:ext cx="2047063" cy="784155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Víz- és csatornamű kezelő </a:t>
          </a:r>
        </a:p>
      </dsp:txBody>
      <dsp:txXfrm>
        <a:off x="9809837" y="3183649"/>
        <a:ext cx="2001129" cy="738221"/>
      </dsp:txXfrm>
    </dsp:sp>
    <dsp:sp modelId="{B3996B93-27EC-4037-8CCC-9D4263E8D428}">
      <dsp:nvSpPr>
        <dsp:cNvPr id="0" name=""/>
        <dsp:cNvSpPr/>
      </dsp:nvSpPr>
      <dsp:spPr>
        <a:xfrm>
          <a:off x="9587604" y="987859"/>
          <a:ext cx="199265" cy="357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8675"/>
              </a:lnTo>
              <a:lnTo>
                <a:pt x="199265" y="35786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3E15C-3CA0-44B0-BA68-A0C65DECEC33}">
      <dsp:nvSpPr>
        <dsp:cNvPr id="0" name=""/>
        <dsp:cNvSpPr/>
      </dsp:nvSpPr>
      <dsp:spPr>
        <a:xfrm>
          <a:off x="9786870" y="4174456"/>
          <a:ext cx="2047063" cy="784155"/>
        </a:xfrm>
        <a:prstGeom prst="roundRect">
          <a:avLst>
            <a:gd name="adj" fmla="val 10000"/>
          </a:avLst>
        </a:prstGeom>
        <a:solidFill>
          <a:srgbClr val="0070C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Vízkútfúró</a:t>
          </a:r>
        </a:p>
      </dsp:txBody>
      <dsp:txXfrm>
        <a:off x="9809837" y="4197423"/>
        <a:ext cx="2001129" cy="738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12E2194-F013-4360-BBB5-E354B0F50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02756E4C-41D4-43EC-8591-8C949EA3C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33492473-EBD2-4F20-9C6D-C44637B9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DC94BB61-781E-46C0-8631-0C5829479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C1B688E3-D437-4D0B-BB7D-7CA6DABF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777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4AF4A76-C9C3-4B9B-A224-849973D7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1BD5DE30-6B28-4024-9FDF-333F94573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A8A34C0-1696-4DBF-84BB-C53578E64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9F91DDAD-38A5-4DAF-BAB1-E1A7BB2E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5BB214A8-6F45-457B-B995-42D26365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486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FE1E550C-F4E9-43F1-8F51-C92BFBB8B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C8A104A4-FBCC-4B95-896C-909C2C7A9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7EF1D1B-2086-47FD-89C4-46299DBAA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84C66812-EA3A-4CA8-8310-0EAEAC8F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7E90BF84-C2D2-47E9-A870-393BF90F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106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423D4B1-1FDD-4200-B1FF-1BB943E2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74D7231-7CF4-4E2C-839A-767915FA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390D411-95E0-49B2-95A6-70F25571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25EAA00-0B5D-4DA6-BE0F-A5F33E7A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E51648E-6F56-4DEB-B786-EDED5C92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29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81CF3AC-7830-4FC8-B389-097EE2B42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3AB321B8-9394-45D3-9061-ADCCD1601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369C66CE-5B9F-4B89-9CBB-D6199B4AA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B958CE84-8936-456D-9AD7-C9BCDB86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C0607AA8-E001-4933-84C0-1AEC2FE5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319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7F7A5FC-E3D4-4997-987E-023BE611E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30C955A-0CFB-49CB-8449-910FA7A0F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193DE14E-18AE-440D-B07C-C8DAAE795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55ED9554-AC66-40AD-B0A0-45027847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04611A55-B249-47B1-BE4F-2AA00900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5CD080A1-522E-4E25-A28D-65E74CFA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55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3BB1AC9-AA63-48AA-9799-BFBA56532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87C267E5-A903-4F78-9CB1-003BA29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E12CF457-0B1C-4469-8F8B-59F9A7DC9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E4B3C441-5FCF-4158-86CC-83989699C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5041F13C-0091-43A3-A859-F136BD1CF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71AC767E-2F94-4B5F-A9B6-011FF890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B6496458-D409-4E3F-BBF6-6C1F609B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A6D53723-7273-40C2-B28E-F0CD04606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695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ABD5393-5C00-481E-A260-42C2AAAE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9E473238-B7C0-4B3E-AB73-0F869F45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46EBC802-F76A-4256-B09B-223F762C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9F99BEB6-B6BF-4FBB-87E4-E4BA4A48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6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0E1FE998-9FAB-423A-A68C-A829618D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135CAB6A-D22F-4B2C-A9E7-CFC3E8B3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4ABDF902-135E-4FA5-9473-2C56D12B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19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E052DA1-6599-45B1-B9A2-4FF829862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E37914D-F8E3-4D8C-A944-E09769561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45F7BA1C-9BD2-4EF6-862C-642465C5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2172D283-B941-4220-999E-86987E46C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04350957-22BD-4A9D-8769-F765EBB5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4F819A57-C6F8-4A70-ABA7-E16774C7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893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46F77FC-CB17-4594-AC82-1AE73C1B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C9C3D207-1474-4D23-AFD5-40ED2F0FE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5CC2F63C-FEC9-414E-9937-81757722E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A979E4BA-A0A0-4CF3-9FB8-2347565A9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A38224E6-49A1-4C7E-9589-11AFC156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4D3330EA-43D7-46A5-B07A-9DC45C50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320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1E2B32AF-81E4-42EE-A687-93031E0D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29FEC7BE-C906-436A-A6D9-6F9EE2E0E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0B455CD-773C-4906-B1BE-A4CDB7BF2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D4118-5D53-482F-AAA7-DF552437C379}" type="datetimeFigureOut">
              <a:rPr lang="hu-HU" smtClean="0"/>
              <a:t>2021. 04. 27.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C7BC5A2-5B12-4825-96EA-9D0DC656E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472B6EB2-F47A-472B-9213-34DFAC601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19008-0E61-414D-B1F6-375617AB54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951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éjszakai égbolt látható&#10;&#10;Automatikusan generált leírás">
            <a:extLst>
              <a:ext uri="{FF2B5EF4-FFF2-40B4-BE49-F238E27FC236}">
                <a16:creationId xmlns:a16="http://schemas.microsoft.com/office/drawing/2014/main" xmlns="" id="{F80F633B-0913-4261-9CDB-C368FCF78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513" y="0"/>
            <a:ext cx="725487" cy="1457070"/>
          </a:xfrm>
          <a:prstGeom prst="rect">
            <a:avLst/>
          </a:prstGeom>
        </p:spPr>
      </p:pic>
      <p:sp>
        <p:nvSpPr>
          <p:cNvPr id="6" name="Cím">
            <a:extLst>
              <a:ext uri="{FF2B5EF4-FFF2-40B4-BE49-F238E27FC236}">
                <a16:creationId xmlns:a16="http://schemas.microsoft.com/office/drawing/2014/main" xmlns="" id="{ED5AB3B4-198A-468D-B93C-DCE5814602E7}"/>
              </a:ext>
            </a:extLst>
          </p:cNvPr>
          <p:cNvSpPr/>
          <p:nvPr/>
        </p:nvSpPr>
        <p:spPr>
          <a:xfrm>
            <a:off x="219075" y="1611524"/>
            <a:ext cx="11858625" cy="1457070"/>
          </a:xfrm>
          <a:prstGeom prst="rect">
            <a:avLst/>
          </a:prstGeom>
          <a:solidFill>
            <a:srgbClr val="2F475F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magánbiztonságban bekövetkezett változások a vizsgáztatás tükrében.</a:t>
            </a:r>
            <a:endParaRPr lang="hu-HU" sz="3000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arok">
            <a:extLst>
              <a:ext uri="{FF2B5EF4-FFF2-40B4-BE49-F238E27FC236}">
                <a16:creationId xmlns:a16="http://schemas.microsoft.com/office/drawing/2014/main" xmlns="" id="{BC13ABD9-8942-4F1B-9851-96787EECADB5}"/>
              </a:ext>
            </a:extLst>
          </p:cNvPr>
          <p:cNvSpPr/>
          <p:nvPr/>
        </p:nvSpPr>
        <p:spPr>
          <a:xfrm>
            <a:off x="4055852" y="3429000"/>
            <a:ext cx="4080295" cy="930810"/>
          </a:xfrm>
          <a:prstGeom prst="roundRect">
            <a:avLst/>
          </a:prstGeom>
          <a:solidFill>
            <a:srgbClr val="496F94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BM RVVTF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dirty="0">
                <a:solidFill>
                  <a:prstClr val="white"/>
                </a:solidFill>
                <a:latin typeface="Calibri" panose="020F0502020204030204"/>
              </a:rPr>
              <a:t>VIZSGAKÖZPONT OSZTÁLY</a:t>
            </a: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01651668-F742-4A69-B158-618C9AABD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557" y="4804106"/>
            <a:ext cx="1372883" cy="136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9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7D1B1F4-9696-4E81-A464-7D102B8C9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580789"/>
              </p:ext>
            </p:extLst>
          </p:nvPr>
        </p:nvGraphicFramePr>
        <p:xfrm>
          <a:off x="0" y="1790445"/>
          <a:ext cx="11833934" cy="5503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Kép 8" descr="A képen éjszakai égbolt látható&#10;&#10;Automatikusan generált leírás">
            <a:extLst>
              <a:ext uri="{FF2B5EF4-FFF2-40B4-BE49-F238E27FC236}">
                <a16:creationId xmlns:a16="http://schemas.microsoft.com/office/drawing/2014/main" xmlns="" id="{372943A8-82EF-4D80-BEF9-E5BE65D07E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513" y="0"/>
            <a:ext cx="725487" cy="1457070"/>
          </a:xfrm>
          <a:prstGeom prst="rect">
            <a:avLst/>
          </a:prstGeom>
        </p:spPr>
      </p:pic>
      <p:sp>
        <p:nvSpPr>
          <p:cNvPr id="10" name="Cím">
            <a:extLst>
              <a:ext uri="{FF2B5EF4-FFF2-40B4-BE49-F238E27FC236}">
                <a16:creationId xmlns:a16="http://schemas.microsoft.com/office/drawing/2014/main" xmlns="" id="{E567015D-F048-497B-8B9B-F92D98E71EBF}"/>
              </a:ext>
            </a:extLst>
          </p:cNvPr>
          <p:cNvSpPr/>
          <p:nvPr/>
        </p:nvSpPr>
        <p:spPr>
          <a:xfrm>
            <a:off x="266700" y="1014738"/>
            <a:ext cx="11068050" cy="652137"/>
          </a:xfrm>
          <a:prstGeom prst="rect">
            <a:avLst/>
          </a:prstGeom>
          <a:solidFill>
            <a:srgbClr val="2F475F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szakképesítés</a:t>
            </a:r>
          </a:p>
        </p:txBody>
      </p:sp>
    </p:spTree>
    <p:extLst>
      <p:ext uri="{BB962C8B-B14F-4D97-AF65-F5344CB8AC3E}">
        <p14:creationId xmlns:p14="http://schemas.microsoft.com/office/powerpoint/2010/main" val="39310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">
            <a:extLst>
              <a:ext uri="{FF2B5EF4-FFF2-40B4-BE49-F238E27FC236}">
                <a16:creationId xmlns:a16="http://schemas.microsoft.com/office/drawing/2014/main" xmlns="" id="{009CA0E3-EC4C-4E47-B8CC-7CD2C3A9E0D4}"/>
              </a:ext>
            </a:extLst>
          </p:cNvPr>
          <p:cNvSpPr/>
          <p:nvPr/>
        </p:nvSpPr>
        <p:spPr>
          <a:xfrm>
            <a:off x="2558502" y="1086458"/>
            <a:ext cx="6334125" cy="798314"/>
          </a:xfrm>
          <a:prstGeom prst="rect">
            <a:avLst/>
          </a:prstGeom>
          <a:solidFill>
            <a:srgbClr val="2F475F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személy- és vagyonőr képzésben bekövetkezett lényeges változások:</a:t>
            </a:r>
          </a:p>
        </p:txBody>
      </p:sp>
      <p:sp>
        <p:nvSpPr>
          <p:cNvPr id="8" name="Téglalap: átellenes sarkain lekerekítve 7">
            <a:extLst>
              <a:ext uri="{FF2B5EF4-FFF2-40B4-BE49-F238E27FC236}">
                <a16:creationId xmlns:a16="http://schemas.microsoft.com/office/drawing/2014/main" xmlns="" id="{830C3AC9-C804-4CD7-BE26-FD72C1CDE575}"/>
              </a:ext>
            </a:extLst>
          </p:cNvPr>
          <p:cNvSpPr/>
          <p:nvPr/>
        </p:nvSpPr>
        <p:spPr>
          <a:xfrm>
            <a:off x="3238152" y="2022033"/>
            <a:ext cx="4974835" cy="642082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200-250 óra.</a:t>
            </a:r>
          </a:p>
        </p:txBody>
      </p:sp>
      <p:sp>
        <p:nvSpPr>
          <p:cNvPr id="9" name="Téglalap: átellenes sarkain lekerekítve 8">
            <a:extLst>
              <a:ext uri="{FF2B5EF4-FFF2-40B4-BE49-F238E27FC236}">
                <a16:creationId xmlns:a16="http://schemas.microsoft.com/office/drawing/2014/main" xmlns="" id="{71B37691-2E17-4069-9E57-147BBE5A9524}"/>
              </a:ext>
            </a:extLst>
          </p:cNvPr>
          <p:cNvSpPr/>
          <p:nvPr/>
        </p:nvSpPr>
        <p:spPr>
          <a:xfrm>
            <a:off x="3238149" y="2802325"/>
            <a:ext cx="4974835" cy="642082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Nincs orvosi alkalmassági.</a:t>
            </a:r>
          </a:p>
        </p:txBody>
      </p:sp>
      <p:sp>
        <p:nvSpPr>
          <p:cNvPr id="10" name="Téglalap: átellenes sarkain lekerekítve 9">
            <a:extLst>
              <a:ext uri="{FF2B5EF4-FFF2-40B4-BE49-F238E27FC236}">
                <a16:creationId xmlns:a16="http://schemas.microsoft.com/office/drawing/2014/main" xmlns="" id="{65A26242-C873-41BC-B822-3E51FFA68F10}"/>
              </a:ext>
            </a:extLst>
          </p:cNvPr>
          <p:cNvSpPr/>
          <p:nvPr/>
        </p:nvSpPr>
        <p:spPr>
          <a:xfrm>
            <a:off x="3238148" y="4362909"/>
            <a:ext cx="4974835" cy="642082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Nem kell erkölcsi bizonyítvány.</a:t>
            </a:r>
          </a:p>
        </p:txBody>
      </p:sp>
      <p:sp>
        <p:nvSpPr>
          <p:cNvPr id="11" name="Téglalap: átellenes sarkain lekerekítve 10">
            <a:extLst>
              <a:ext uri="{FF2B5EF4-FFF2-40B4-BE49-F238E27FC236}">
                <a16:creationId xmlns:a16="http://schemas.microsoft.com/office/drawing/2014/main" xmlns="" id="{FE599F37-FE2B-4699-87C2-160F1CF9D759}"/>
              </a:ext>
            </a:extLst>
          </p:cNvPr>
          <p:cNvSpPr/>
          <p:nvPr/>
        </p:nvSpPr>
        <p:spPr>
          <a:xfrm>
            <a:off x="3238149" y="3582617"/>
            <a:ext cx="4974835" cy="642082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Nincs kötelező szakmai gyakorlat.</a:t>
            </a:r>
          </a:p>
        </p:txBody>
      </p:sp>
      <p:sp>
        <p:nvSpPr>
          <p:cNvPr id="12" name="Téglalap: átellenes sarkain lekerekítve 11">
            <a:extLst>
              <a:ext uri="{FF2B5EF4-FFF2-40B4-BE49-F238E27FC236}">
                <a16:creationId xmlns:a16="http://schemas.microsoft.com/office/drawing/2014/main" xmlns="" id="{2C6C51AC-F2DF-48E9-9BEF-78D2B2E549C5}"/>
              </a:ext>
            </a:extLst>
          </p:cNvPr>
          <p:cNvSpPr/>
          <p:nvPr/>
        </p:nvSpPr>
        <p:spPr>
          <a:xfrm>
            <a:off x="3238148" y="5143201"/>
            <a:ext cx="4974835" cy="642082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Távoktatásban is szervezhető.</a:t>
            </a:r>
          </a:p>
        </p:txBody>
      </p:sp>
      <p:sp>
        <p:nvSpPr>
          <p:cNvPr id="13" name="Téglalap: átellenes sarkain lekerekítve 12">
            <a:extLst>
              <a:ext uri="{FF2B5EF4-FFF2-40B4-BE49-F238E27FC236}">
                <a16:creationId xmlns:a16="http://schemas.microsoft.com/office/drawing/2014/main" xmlns="" id="{87F7D049-3834-4DBA-AE63-C0939578ACB9}"/>
              </a:ext>
            </a:extLst>
          </p:cNvPr>
          <p:cNvSpPr/>
          <p:nvPr/>
        </p:nvSpPr>
        <p:spPr>
          <a:xfrm>
            <a:off x="3238148" y="5924278"/>
            <a:ext cx="4974835" cy="642082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Nincs </a:t>
            </a:r>
            <a:r>
              <a:rPr lang="hu-HU" dirty="0" err="1"/>
              <a:t>Europass</a:t>
            </a:r>
            <a:r>
              <a:rPr lang="hu-HU" dirty="0"/>
              <a:t>.</a:t>
            </a:r>
          </a:p>
        </p:txBody>
      </p:sp>
      <p:pic>
        <p:nvPicPr>
          <p:cNvPr id="14" name="Kép 13" descr="A képen éjszakai égbolt látható&#10;&#10;Automatikusan generált leírás">
            <a:extLst>
              <a:ext uri="{FF2B5EF4-FFF2-40B4-BE49-F238E27FC236}">
                <a16:creationId xmlns:a16="http://schemas.microsoft.com/office/drawing/2014/main" xmlns="" id="{EBD46783-9BBC-46E8-BFB5-96822A757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513" y="0"/>
            <a:ext cx="725487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5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: átellenes sarkain lekerekítve 16">
            <a:extLst>
              <a:ext uri="{FF2B5EF4-FFF2-40B4-BE49-F238E27FC236}">
                <a16:creationId xmlns:a16="http://schemas.microsoft.com/office/drawing/2014/main" xmlns="" id="{44089DBE-5EEB-4529-9DF3-A0814E08EEC7}"/>
              </a:ext>
            </a:extLst>
          </p:cNvPr>
          <p:cNvSpPr/>
          <p:nvPr/>
        </p:nvSpPr>
        <p:spPr>
          <a:xfrm>
            <a:off x="160954" y="1209658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Interaktív (írásbeli) vizsgarész.</a:t>
            </a:r>
          </a:p>
        </p:txBody>
      </p:sp>
      <p:sp>
        <p:nvSpPr>
          <p:cNvPr id="18" name="Téglalap: átellenes sarkain lekerekítve 17">
            <a:extLst>
              <a:ext uri="{FF2B5EF4-FFF2-40B4-BE49-F238E27FC236}">
                <a16:creationId xmlns:a16="http://schemas.microsoft.com/office/drawing/2014/main" xmlns="" id="{847EC9BE-45E2-408A-B0A0-EF4F5F8BA378}"/>
              </a:ext>
            </a:extLst>
          </p:cNvPr>
          <p:cNvSpPr/>
          <p:nvPr/>
        </p:nvSpPr>
        <p:spPr>
          <a:xfrm>
            <a:off x="155706" y="1658398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Projekt feladat.</a:t>
            </a:r>
          </a:p>
        </p:txBody>
      </p:sp>
      <p:sp>
        <p:nvSpPr>
          <p:cNvPr id="20" name="Téglalap: átellenes sarkain lekerekítve 19">
            <a:extLst>
              <a:ext uri="{FF2B5EF4-FFF2-40B4-BE49-F238E27FC236}">
                <a16:creationId xmlns:a16="http://schemas.microsoft.com/office/drawing/2014/main" xmlns="" id="{C475DBC2-E7C9-4B52-8301-01C64AE5AEC3}"/>
              </a:ext>
            </a:extLst>
          </p:cNvPr>
          <p:cNvSpPr/>
          <p:nvPr/>
        </p:nvSpPr>
        <p:spPr>
          <a:xfrm>
            <a:off x="155706" y="2537103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A bizottság osztható.</a:t>
            </a:r>
          </a:p>
        </p:txBody>
      </p:sp>
      <p:sp>
        <p:nvSpPr>
          <p:cNvPr id="21" name="Téglalap: átellenes sarkain lekerekítve 20">
            <a:extLst>
              <a:ext uri="{FF2B5EF4-FFF2-40B4-BE49-F238E27FC236}">
                <a16:creationId xmlns:a16="http://schemas.microsoft.com/office/drawing/2014/main" xmlns="" id="{9482FD07-A028-4D07-9A48-0BA54383776C}"/>
              </a:ext>
            </a:extLst>
          </p:cNvPr>
          <p:cNvSpPr/>
          <p:nvPr/>
        </p:nvSpPr>
        <p:spPr>
          <a:xfrm>
            <a:off x="155706" y="2978953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Szükség esetén két tag is elég.</a:t>
            </a:r>
          </a:p>
        </p:txBody>
      </p:sp>
      <p:sp>
        <p:nvSpPr>
          <p:cNvPr id="22" name="Téglalap: átellenes sarkain lekerekítve 21">
            <a:extLst>
              <a:ext uri="{FF2B5EF4-FFF2-40B4-BE49-F238E27FC236}">
                <a16:creationId xmlns:a16="http://schemas.microsoft.com/office/drawing/2014/main" xmlns="" id="{2B5D3283-E788-4121-861C-ECDB72312311}"/>
              </a:ext>
            </a:extLst>
          </p:cNvPr>
          <p:cNvSpPr/>
          <p:nvPr/>
        </p:nvSpPr>
        <p:spPr>
          <a:xfrm>
            <a:off x="155706" y="3427693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Mindhárom tagot a </a:t>
            </a:r>
            <a:r>
              <a:rPr lang="hu-HU" dirty="0" err="1"/>
              <a:t>V.k</a:t>
            </a:r>
            <a:r>
              <a:rPr lang="hu-HU" dirty="0"/>
              <a:t>. vezető jelöli.</a:t>
            </a:r>
          </a:p>
        </p:txBody>
      </p:sp>
      <p:sp>
        <p:nvSpPr>
          <p:cNvPr id="23" name="Téglalap: átellenes sarkain lekerekítve 22">
            <a:extLst>
              <a:ext uri="{FF2B5EF4-FFF2-40B4-BE49-F238E27FC236}">
                <a16:creationId xmlns:a16="http://schemas.microsoft.com/office/drawing/2014/main" xmlns="" id="{C4FB7F28-15B4-4A76-8F79-E87FCA66FC32}"/>
              </a:ext>
            </a:extLst>
          </p:cNvPr>
          <p:cNvSpPr/>
          <p:nvPr/>
        </p:nvSpPr>
        <p:spPr>
          <a:xfrm>
            <a:off x="155706" y="3870351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/>
              <a:t>Bizonyítványt csak a </a:t>
            </a:r>
            <a:r>
              <a:rPr lang="hu-HU" dirty="0" err="1"/>
              <a:t>V.k</a:t>
            </a:r>
            <a:r>
              <a:rPr lang="hu-HU" dirty="0"/>
              <a:t>. vezető írja alá.</a:t>
            </a:r>
          </a:p>
        </p:txBody>
      </p:sp>
      <p:sp>
        <p:nvSpPr>
          <p:cNvPr id="49" name="Nyíl: ötszög 48">
            <a:extLst>
              <a:ext uri="{FF2B5EF4-FFF2-40B4-BE49-F238E27FC236}">
                <a16:creationId xmlns:a16="http://schemas.microsoft.com/office/drawing/2014/main" xmlns="" id="{511862CB-B957-4015-9083-28746DC338BF}"/>
              </a:ext>
            </a:extLst>
          </p:cNvPr>
          <p:cNvSpPr/>
          <p:nvPr/>
        </p:nvSpPr>
        <p:spPr>
          <a:xfrm>
            <a:off x="155706" y="2100248"/>
            <a:ext cx="4973021" cy="381000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3 tagú bizottság:</a:t>
            </a:r>
          </a:p>
        </p:txBody>
      </p:sp>
      <p:sp>
        <p:nvSpPr>
          <p:cNvPr id="51" name="Nyíl: ötszög 50">
            <a:extLst>
              <a:ext uri="{FF2B5EF4-FFF2-40B4-BE49-F238E27FC236}">
                <a16:creationId xmlns:a16="http://schemas.microsoft.com/office/drawing/2014/main" xmlns="" id="{B02162B5-32B0-425E-AC22-EF86EB5DC068}"/>
              </a:ext>
            </a:extLst>
          </p:cNvPr>
          <p:cNvSpPr/>
          <p:nvPr/>
        </p:nvSpPr>
        <p:spPr>
          <a:xfrm>
            <a:off x="155706" y="4376753"/>
            <a:ext cx="6635619" cy="381000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helyben vizsgáztatást és a helyszíni osztást szeretném megtartani.</a:t>
            </a:r>
          </a:p>
        </p:txBody>
      </p:sp>
      <p:pic>
        <p:nvPicPr>
          <p:cNvPr id="53" name="Kép 52" descr="A képen éjszakai égbolt látható&#10;&#10;Automatikusan generált leírás">
            <a:extLst>
              <a:ext uri="{FF2B5EF4-FFF2-40B4-BE49-F238E27FC236}">
                <a16:creationId xmlns:a16="http://schemas.microsoft.com/office/drawing/2014/main" xmlns="" id="{7C21DFC6-2198-4753-B09F-3FDD4F0CE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513" y="0"/>
            <a:ext cx="725487" cy="1457070"/>
          </a:xfrm>
          <a:prstGeom prst="rect">
            <a:avLst/>
          </a:prstGeom>
        </p:spPr>
      </p:pic>
      <p:sp>
        <p:nvSpPr>
          <p:cNvPr id="54" name="Cím">
            <a:extLst>
              <a:ext uri="{FF2B5EF4-FFF2-40B4-BE49-F238E27FC236}">
                <a16:creationId xmlns:a16="http://schemas.microsoft.com/office/drawing/2014/main" xmlns="" id="{97B614F0-E050-43C0-8920-7EB45A247FC0}"/>
              </a:ext>
            </a:extLst>
          </p:cNvPr>
          <p:cNvSpPr/>
          <p:nvPr/>
        </p:nvSpPr>
        <p:spPr>
          <a:xfrm>
            <a:off x="4772511" y="188081"/>
            <a:ext cx="6334125" cy="798314"/>
          </a:xfrm>
          <a:prstGeom prst="rect">
            <a:avLst/>
          </a:prstGeom>
          <a:solidFill>
            <a:srgbClr val="2F475F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személy- és vagyonőr vizsgáztatásban bekövetkezett lényeges változások:</a:t>
            </a:r>
          </a:p>
        </p:txBody>
      </p:sp>
      <p:sp>
        <p:nvSpPr>
          <p:cNvPr id="56" name="Téglalap: átellenes sarkain lekerekítve 55">
            <a:extLst>
              <a:ext uri="{FF2B5EF4-FFF2-40B4-BE49-F238E27FC236}">
                <a16:creationId xmlns:a16="http://schemas.microsoft.com/office/drawing/2014/main" xmlns="" id="{F439E351-EF64-4A38-ACF3-B20DE63C95E3}"/>
              </a:ext>
            </a:extLst>
          </p:cNvPr>
          <p:cNvSpPr/>
          <p:nvPr/>
        </p:nvSpPr>
        <p:spPr>
          <a:xfrm>
            <a:off x="160954" y="4886343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Pótló vizsga.</a:t>
            </a:r>
          </a:p>
        </p:txBody>
      </p:sp>
      <p:sp>
        <p:nvSpPr>
          <p:cNvPr id="57" name="Téglalap: átellenes sarkain lekerekítve 56">
            <a:extLst>
              <a:ext uri="{FF2B5EF4-FFF2-40B4-BE49-F238E27FC236}">
                <a16:creationId xmlns:a16="http://schemas.microsoft.com/office/drawing/2014/main" xmlns="" id="{E86C4600-7B93-42FE-A442-A8ABA35CB469}"/>
              </a:ext>
            </a:extLst>
          </p:cNvPr>
          <p:cNvSpPr/>
          <p:nvPr/>
        </p:nvSpPr>
        <p:spPr>
          <a:xfrm>
            <a:off x="155706" y="5298040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Javító vizsga</a:t>
            </a:r>
          </a:p>
        </p:txBody>
      </p:sp>
      <p:sp>
        <p:nvSpPr>
          <p:cNvPr id="58" name="Téglalap: átellenes sarkain lekerekítve 57">
            <a:extLst>
              <a:ext uri="{FF2B5EF4-FFF2-40B4-BE49-F238E27FC236}">
                <a16:creationId xmlns:a16="http://schemas.microsoft.com/office/drawing/2014/main" xmlns="" id="{3125D910-3F72-4699-AF51-E730094DDDCA}"/>
              </a:ext>
            </a:extLst>
          </p:cNvPr>
          <p:cNvSpPr/>
          <p:nvPr/>
        </p:nvSpPr>
        <p:spPr>
          <a:xfrm>
            <a:off x="155706" y="5709737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Vizsgadíj</a:t>
            </a:r>
          </a:p>
        </p:txBody>
      </p:sp>
      <p:sp>
        <p:nvSpPr>
          <p:cNvPr id="59" name="Téglalap: átellenes sarkain lekerekítve 58">
            <a:extLst>
              <a:ext uri="{FF2B5EF4-FFF2-40B4-BE49-F238E27FC236}">
                <a16:creationId xmlns:a16="http://schemas.microsoft.com/office/drawing/2014/main" xmlns="" id="{89AC0F93-B38F-43AC-92B7-AF0A1038F896}"/>
              </a:ext>
            </a:extLst>
          </p:cNvPr>
          <p:cNvSpPr/>
          <p:nvPr/>
        </p:nvSpPr>
        <p:spPr>
          <a:xfrm>
            <a:off x="155706" y="6121434"/>
            <a:ext cx="4419600" cy="381000"/>
          </a:xfrm>
          <a:prstGeom prst="round2Diag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Névjegyzék</a:t>
            </a:r>
          </a:p>
        </p:txBody>
      </p:sp>
      <p:sp>
        <p:nvSpPr>
          <p:cNvPr id="3" name="Folyamatábra: Másik feldolgozás 2">
            <a:extLst>
              <a:ext uri="{FF2B5EF4-FFF2-40B4-BE49-F238E27FC236}">
                <a16:creationId xmlns:a16="http://schemas.microsoft.com/office/drawing/2014/main" xmlns="" id="{0DBCD929-9D43-4E69-A802-A1D961BB5243}"/>
              </a:ext>
            </a:extLst>
          </p:cNvPr>
          <p:cNvSpPr/>
          <p:nvPr/>
        </p:nvSpPr>
        <p:spPr>
          <a:xfrm>
            <a:off x="7256476" y="4220551"/>
            <a:ext cx="3070371" cy="7058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Akkreditációs eljárástól függ.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xmlns="" id="{1351A8E7-723F-4169-A3DE-36CE458F5F1E}"/>
              </a:ext>
            </a:extLst>
          </p:cNvPr>
          <p:cNvSpPr/>
          <p:nvPr/>
        </p:nvSpPr>
        <p:spPr>
          <a:xfrm>
            <a:off x="5578678" y="1793059"/>
            <a:ext cx="4957895" cy="995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>
              <a:buFont typeface="+mj-lt"/>
              <a:buAutoNum type="romanUcPeriod"/>
            </a:pPr>
            <a:r>
              <a:rPr lang="hu-HU" dirty="0"/>
              <a:t>Nincs elnök: vizsgafelügyelő.</a:t>
            </a:r>
          </a:p>
          <a:p>
            <a:pPr marL="400050" indent="-400050">
              <a:buFont typeface="+mj-lt"/>
              <a:buAutoNum type="romanUcPeriod"/>
            </a:pPr>
            <a:r>
              <a:rPr lang="hu-HU"/>
              <a:t>Két mérési, és értékelési, </a:t>
            </a:r>
            <a:r>
              <a:rPr lang="hu-HU" dirty="0"/>
              <a:t>feladatot ellátó tag.</a:t>
            </a:r>
          </a:p>
        </p:txBody>
      </p:sp>
    </p:spTree>
    <p:extLst>
      <p:ext uri="{BB962C8B-B14F-4D97-AF65-F5344CB8AC3E}">
        <p14:creationId xmlns:p14="http://schemas.microsoft.com/office/powerpoint/2010/main" val="6829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49" grpId="0" animBg="1"/>
      <p:bldP spid="51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A képen éjszakai égbolt látható&#10;&#10;Automatikusan generált leírás">
            <a:extLst>
              <a:ext uri="{FF2B5EF4-FFF2-40B4-BE49-F238E27FC236}">
                <a16:creationId xmlns:a16="http://schemas.microsoft.com/office/drawing/2014/main" xmlns="" id="{14F80E90-3C84-4286-88F2-7A874FF2F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6513" y="0"/>
            <a:ext cx="725487" cy="1457070"/>
          </a:xfrm>
          <a:prstGeom prst="rect">
            <a:avLst/>
          </a:prstGeom>
        </p:spPr>
      </p:pic>
      <p:sp>
        <p:nvSpPr>
          <p:cNvPr id="3" name="Téglalap: lekerekített 2">
            <a:extLst>
              <a:ext uri="{FF2B5EF4-FFF2-40B4-BE49-F238E27FC236}">
                <a16:creationId xmlns:a16="http://schemas.microsoft.com/office/drawing/2014/main" xmlns="" id="{17443108-8F01-4C05-B563-7599B5F8546A}"/>
              </a:ext>
            </a:extLst>
          </p:cNvPr>
          <p:cNvSpPr/>
          <p:nvPr/>
        </p:nvSpPr>
        <p:spPr>
          <a:xfrm>
            <a:off x="1537996" y="2066001"/>
            <a:ext cx="9116008" cy="79310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megtisztelő figyelmüket.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75AD6A84-2A71-4866-832C-E5D3B86CC74D}"/>
              </a:ext>
            </a:extLst>
          </p:cNvPr>
          <p:cNvSpPr/>
          <p:nvPr/>
        </p:nvSpPr>
        <p:spPr>
          <a:xfrm>
            <a:off x="7015978" y="3783435"/>
            <a:ext cx="3352800" cy="864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 Nagy Zoltán r. ezredes</a:t>
            </a:r>
            <a:b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BM Vizsgaközpont vezetője</a:t>
            </a:r>
          </a:p>
        </p:txBody>
      </p:sp>
    </p:spTree>
    <p:extLst>
      <p:ext uri="{BB962C8B-B14F-4D97-AF65-F5344CB8AC3E}">
        <p14:creationId xmlns:p14="http://schemas.microsoft.com/office/powerpoint/2010/main" val="79114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176</Words>
  <Application>Microsoft Office PowerPoint</Application>
  <PresentationFormat>Szélesvásznú</PresentationFormat>
  <Paragraphs>45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magánbiztonságban bekövetkezett változások a vizsgáztatás tükrében.</dc:title>
  <dc:creator>Dunszt Dávid</dc:creator>
  <cp:lastModifiedBy>Kovács Kitti</cp:lastModifiedBy>
  <cp:revision>34</cp:revision>
  <dcterms:created xsi:type="dcterms:W3CDTF">2021-04-12T06:58:35Z</dcterms:created>
  <dcterms:modified xsi:type="dcterms:W3CDTF">2021-04-27T06:06:30Z</dcterms:modified>
</cp:coreProperties>
</file>